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11"/>
  </p:notesMasterIdLst>
  <p:sldIdLst>
    <p:sldId id="256" r:id="rId2"/>
    <p:sldId id="262" r:id="rId3"/>
    <p:sldId id="268" r:id="rId4"/>
    <p:sldId id="263" r:id="rId5"/>
    <p:sldId id="258" r:id="rId6"/>
    <p:sldId id="269" r:id="rId7"/>
    <p:sldId id="266" r:id="rId8"/>
    <p:sldId id="267"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1097" autoAdjust="0"/>
  </p:normalViewPr>
  <p:slideViewPr>
    <p:cSldViewPr snapToGrid="0">
      <p:cViewPr varScale="1">
        <p:scale>
          <a:sx n="46" d="100"/>
          <a:sy n="46" d="100"/>
        </p:scale>
        <p:origin x="144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6553EF-23DD-4129-A57D-42BC99C670A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GB"/>
        </a:p>
      </dgm:t>
    </dgm:pt>
    <dgm:pt modelId="{55FB4B3F-7CAB-4E4D-A523-FDB80A118C05}">
      <dgm:prSet phldrT="[Text]" custT="1"/>
      <dgm:spPr/>
      <dgm:t>
        <a:bodyPr/>
        <a:lstStyle/>
        <a:p>
          <a:r>
            <a:rPr lang="en-GB" sz="1400" dirty="0"/>
            <a:t>Redistribution</a:t>
          </a:r>
        </a:p>
      </dgm:t>
    </dgm:pt>
    <dgm:pt modelId="{A2D07CCB-2B27-4852-9B69-0658FF39A208}" type="parTrans" cxnId="{7B4E48C2-D56F-44A4-93BA-027F7E96A143}">
      <dgm:prSet/>
      <dgm:spPr/>
      <dgm:t>
        <a:bodyPr/>
        <a:lstStyle/>
        <a:p>
          <a:endParaRPr lang="en-GB"/>
        </a:p>
      </dgm:t>
    </dgm:pt>
    <dgm:pt modelId="{EB43C5E1-6508-4AEB-8BC3-12E13AB9FF0A}" type="sibTrans" cxnId="{7B4E48C2-D56F-44A4-93BA-027F7E96A143}">
      <dgm:prSet custT="1"/>
      <dgm:spPr/>
      <dgm:t>
        <a:bodyPr/>
        <a:lstStyle/>
        <a:p>
          <a:r>
            <a:rPr lang="en-GB" sz="1200" dirty="0"/>
            <a:t>An excellent teacher for every child</a:t>
          </a:r>
        </a:p>
      </dgm:t>
    </dgm:pt>
    <dgm:pt modelId="{9535927E-EFD2-46F5-87A5-D96A19327F01}">
      <dgm:prSet phldrT="[Text]" custT="1"/>
      <dgm:spPr/>
      <dgm:t>
        <a:bodyPr/>
        <a:lstStyle/>
        <a:p>
          <a:r>
            <a:rPr lang="en-GB" sz="1400" dirty="0"/>
            <a:t>Recognition</a:t>
          </a:r>
        </a:p>
      </dgm:t>
    </dgm:pt>
    <dgm:pt modelId="{8CD2E09D-7AD4-44BD-BF4B-31EB21BEA510}" type="parTrans" cxnId="{245892B7-0C78-4488-A07C-4CE0DD0E58B3}">
      <dgm:prSet/>
      <dgm:spPr/>
      <dgm:t>
        <a:bodyPr/>
        <a:lstStyle/>
        <a:p>
          <a:endParaRPr lang="en-GB"/>
        </a:p>
      </dgm:t>
    </dgm:pt>
    <dgm:pt modelId="{A00C04A2-9532-4AA3-B06B-5A78EF207826}" type="sibTrans" cxnId="{245892B7-0C78-4488-A07C-4CE0DD0E58B3}">
      <dgm:prSet custT="1"/>
      <dgm:spPr/>
      <dgm:t>
        <a:bodyPr/>
        <a:lstStyle/>
        <a:p>
          <a:r>
            <a:rPr lang="en-GB" sz="1050" dirty="0"/>
            <a:t>High</a:t>
          </a:r>
          <a:r>
            <a:rPr lang="en-GB" sz="1050" baseline="0" dirty="0"/>
            <a:t> standards of curriculum, behaviour &amp; attendance</a:t>
          </a:r>
          <a:endParaRPr lang="en-GB" sz="1050" dirty="0"/>
        </a:p>
      </dgm:t>
    </dgm:pt>
    <dgm:pt modelId="{6D6C7396-FCF4-4393-A99F-413DA525B610}">
      <dgm:prSet phldrT="[Text]" custT="1"/>
      <dgm:spPr/>
      <dgm:t>
        <a:bodyPr/>
        <a:lstStyle/>
        <a:p>
          <a:r>
            <a:rPr lang="en-GB" sz="1300" dirty="0"/>
            <a:t>Representation</a:t>
          </a:r>
        </a:p>
      </dgm:t>
    </dgm:pt>
    <dgm:pt modelId="{7772D78D-9E3F-4338-AC1D-897BF9579573}" type="parTrans" cxnId="{A5531FF6-EC79-4327-880F-DAC0603E383C}">
      <dgm:prSet/>
      <dgm:spPr/>
      <dgm:t>
        <a:bodyPr/>
        <a:lstStyle/>
        <a:p>
          <a:endParaRPr lang="en-GB"/>
        </a:p>
      </dgm:t>
    </dgm:pt>
    <dgm:pt modelId="{BEBCEA7F-3602-45FC-AD03-C386661BB9F2}" type="sibTrans" cxnId="{A5531FF6-EC79-4327-880F-DAC0603E383C}">
      <dgm:prSet custT="1"/>
      <dgm:spPr/>
      <dgm:t>
        <a:bodyPr/>
        <a:lstStyle/>
        <a:p>
          <a:r>
            <a:rPr lang="en-GB" sz="1200" dirty="0"/>
            <a:t>Targeted</a:t>
          </a:r>
          <a:r>
            <a:rPr lang="en-GB" sz="1200" baseline="0" dirty="0"/>
            <a:t> support for every who needs it</a:t>
          </a:r>
          <a:endParaRPr lang="en-GB" sz="1200" dirty="0"/>
        </a:p>
      </dgm:t>
    </dgm:pt>
    <dgm:pt modelId="{1AFD71D8-EAD9-4BBB-9239-55BA3E3FDD0E}">
      <dgm:prSet/>
      <dgm:spPr/>
      <dgm:t>
        <a:bodyPr/>
        <a:lstStyle/>
        <a:p>
          <a:r>
            <a:rPr lang="en-GB" dirty="0"/>
            <a:t>Praxis</a:t>
          </a:r>
        </a:p>
      </dgm:t>
    </dgm:pt>
    <dgm:pt modelId="{8571158D-07FE-46D8-9E99-011D9A3CFA8F}" type="sibTrans" cxnId="{A293D1D8-9313-437C-B90A-4552BD5D034B}">
      <dgm:prSet/>
      <dgm:spPr/>
      <dgm:t>
        <a:bodyPr/>
        <a:lstStyle/>
        <a:p>
          <a:r>
            <a:rPr lang="en-GB" dirty="0"/>
            <a:t>Fairer</a:t>
          </a:r>
          <a:r>
            <a:rPr lang="en-GB" baseline="0" dirty="0"/>
            <a:t> and stronger school system</a:t>
          </a:r>
          <a:endParaRPr lang="en-GB" dirty="0"/>
        </a:p>
      </dgm:t>
    </dgm:pt>
    <dgm:pt modelId="{9E44AD23-A6F1-4B2C-BD53-85B1AB7FD2F9}" type="parTrans" cxnId="{A293D1D8-9313-437C-B90A-4552BD5D034B}">
      <dgm:prSet/>
      <dgm:spPr/>
      <dgm:t>
        <a:bodyPr/>
        <a:lstStyle/>
        <a:p>
          <a:endParaRPr lang="en-GB"/>
        </a:p>
      </dgm:t>
    </dgm:pt>
    <dgm:pt modelId="{79D3AAD4-5E7E-4A2A-B6CC-42D43431478F}" type="pres">
      <dgm:prSet presAssocID="{6C6553EF-23DD-4129-A57D-42BC99C670A4}" presName="Name0" presStyleCnt="0">
        <dgm:presLayoutVars>
          <dgm:chMax/>
          <dgm:chPref/>
          <dgm:dir/>
          <dgm:animLvl val="lvl"/>
        </dgm:presLayoutVars>
      </dgm:prSet>
      <dgm:spPr/>
    </dgm:pt>
    <dgm:pt modelId="{77CF10FA-46C6-4B21-A813-0D01B271540D}" type="pres">
      <dgm:prSet presAssocID="{55FB4B3F-7CAB-4E4D-A523-FDB80A118C05}" presName="composite" presStyleCnt="0"/>
      <dgm:spPr/>
    </dgm:pt>
    <dgm:pt modelId="{CE008D54-DEFD-4FBA-A62A-4CFDF49E40D0}" type="pres">
      <dgm:prSet presAssocID="{55FB4B3F-7CAB-4E4D-A523-FDB80A118C05}" presName="Parent1" presStyleLbl="node1" presStyleIdx="0" presStyleCnt="8" custScaleX="290242" custScaleY="116792" custLinFactX="200000" custLinFactY="95269" custLinFactNeighborX="228536" custLinFactNeighborY="100000">
        <dgm:presLayoutVars>
          <dgm:chMax val="1"/>
          <dgm:chPref val="1"/>
          <dgm:bulletEnabled val="1"/>
        </dgm:presLayoutVars>
      </dgm:prSet>
      <dgm:spPr/>
    </dgm:pt>
    <dgm:pt modelId="{7199A76A-53AF-4AB5-B9AB-B70849392C19}" type="pres">
      <dgm:prSet presAssocID="{55FB4B3F-7CAB-4E4D-A523-FDB80A118C05}" presName="Childtext1" presStyleLbl="revTx" presStyleIdx="0" presStyleCnt="4">
        <dgm:presLayoutVars>
          <dgm:chMax val="0"/>
          <dgm:chPref val="0"/>
          <dgm:bulletEnabled val="1"/>
        </dgm:presLayoutVars>
      </dgm:prSet>
      <dgm:spPr/>
    </dgm:pt>
    <dgm:pt modelId="{D57C8475-305C-4908-8AAF-6E0D5A572952}" type="pres">
      <dgm:prSet presAssocID="{55FB4B3F-7CAB-4E4D-A523-FDB80A118C05}" presName="BalanceSpacing" presStyleCnt="0"/>
      <dgm:spPr/>
    </dgm:pt>
    <dgm:pt modelId="{27C082DE-2DC9-4AEC-B886-AF5C0C0A7511}" type="pres">
      <dgm:prSet presAssocID="{55FB4B3F-7CAB-4E4D-A523-FDB80A118C05}" presName="BalanceSpacing1" presStyleCnt="0"/>
      <dgm:spPr/>
    </dgm:pt>
    <dgm:pt modelId="{20C10796-0FEE-40AE-A026-9EE772FD0981}" type="pres">
      <dgm:prSet presAssocID="{EB43C5E1-6508-4AEB-8BC3-12E13AB9FF0A}" presName="Accent1Text" presStyleLbl="node1" presStyleIdx="1" presStyleCnt="8" custScaleX="266116" custScaleY="118825" custLinFactX="-200000" custLinFactNeighborX="-225478" custLinFactNeighborY="60003"/>
      <dgm:spPr/>
    </dgm:pt>
    <dgm:pt modelId="{E40A21A6-873F-42E1-B52A-C58DF63AD60E}" type="pres">
      <dgm:prSet presAssocID="{EB43C5E1-6508-4AEB-8BC3-12E13AB9FF0A}" presName="spaceBetweenRectangles" presStyleCnt="0"/>
      <dgm:spPr/>
    </dgm:pt>
    <dgm:pt modelId="{DADA3725-8429-4879-90E6-F2F11BA3641C}" type="pres">
      <dgm:prSet presAssocID="{9535927E-EFD2-46F5-87A5-D96A19327F01}" presName="composite" presStyleCnt="0"/>
      <dgm:spPr/>
    </dgm:pt>
    <dgm:pt modelId="{4FE6A3C1-0304-4FA4-A034-8E604A7F1D19}" type="pres">
      <dgm:prSet presAssocID="{9535927E-EFD2-46F5-87A5-D96A19327F01}" presName="Parent1" presStyleLbl="node1" presStyleIdx="2" presStyleCnt="8" custScaleX="301471" custScaleY="118631" custLinFactX="-100000" custLinFactNeighborX="-162697" custLinFactNeighborY="82822">
        <dgm:presLayoutVars>
          <dgm:chMax val="1"/>
          <dgm:chPref val="1"/>
          <dgm:bulletEnabled val="1"/>
        </dgm:presLayoutVars>
      </dgm:prSet>
      <dgm:spPr/>
    </dgm:pt>
    <dgm:pt modelId="{026FCB6F-AA42-406B-B638-25F2E7592C37}" type="pres">
      <dgm:prSet presAssocID="{9535927E-EFD2-46F5-87A5-D96A19327F01}" presName="Childtext1" presStyleLbl="revTx" presStyleIdx="1" presStyleCnt="4">
        <dgm:presLayoutVars>
          <dgm:chMax val="0"/>
          <dgm:chPref val="0"/>
          <dgm:bulletEnabled val="1"/>
        </dgm:presLayoutVars>
      </dgm:prSet>
      <dgm:spPr/>
    </dgm:pt>
    <dgm:pt modelId="{11373B85-CCF0-4866-AEA2-0BF5CC884B46}" type="pres">
      <dgm:prSet presAssocID="{9535927E-EFD2-46F5-87A5-D96A19327F01}" presName="BalanceSpacing" presStyleCnt="0"/>
      <dgm:spPr/>
    </dgm:pt>
    <dgm:pt modelId="{065AA48A-0F5A-423C-910F-BAB73ABAFBEB}" type="pres">
      <dgm:prSet presAssocID="{9535927E-EFD2-46F5-87A5-D96A19327F01}" presName="BalanceSpacing1" presStyleCnt="0"/>
      <dgm:spPr/>
    </dgm:pt>
    <dgm:pt modelId="{357ED80C-9C9B-4627-A327-634361CD72A5}" type="pres">
      <dgm:prSet presAssocID="{A00C04A2-9532-4AA3-B06B-5A78EF207826}" presName="Accent1Text" presStyleLbl="node1" presStyleIdx="3" presStyleCnt="8" custScaleX="314351" custScaleY="154977" custLinFactX="285813" custLinFactNeighborX="300000" custLinFactNeighborY="-52199"/>
      <dgm:spPr/>
    </dgm:pt>
    <dgm:pt modelId="{E948DF1F-B796-4DF6-8E6B-E2A67421F4F8}" type="pres">
      <dgm:prSet presAssocID="{A00C04A2-9532-4AA3-B06B-5A78EF207826}" presName="spaceBetweenRectangles" presStyleCnt="0"/>
      <dgm:spPr/>
    </dgm:pt>
    <dgm:pt modelId="{70B5DA46-4C04-4B8C-922B-1124591CABD3}" type="pres">
      <dgm:prSet presAssocID="{6D6C7396-FCF4-4393-A99F-413DA525B610}" presName="composite" presStyleCnt="0"/>
      <dgm:spPr/>
    </dgm:pt>
    <dgm:pt modelId="{6BFFAC11-A652-4B03-8A01-001BC3CFE37C}" type="pres">
      <dgm:prSet presAssocID="{6D6C7396-FCF4-4393-A99F-413DA525B610}" presName="Parent1" presStyleLbl="node1" presStyleIdx="4" presStyleCnt="8" custScaleX="289645" custScaleY="128090" custLinFactNeighborX="66847" custLinFactNeighborY="-58298">
        <dgm:presLayoutVars>
          <dgm:chMax val="1"/>
          <dgm:chPref val="1"/>
          <dgm:bulletEnabled val="1"/>
        </dgm:presLayoutVars>
      </dgm:prSet>
      <dgm:spPr/>
    </dgm:pt>
    <dgm:pt modelId="{8F6525EF-CBDF-483C-8E18-4453EA48FDA1}" type="pres">
      <dgm:prSet presAssocID="{6D6C7396-FCF4-4393-A99F-413DA525B610}" presName="Childtext1" presStyleLbl="revTx" presStyleIdx="2" presStyleCnt="4">
        <dgm:presLayoutVars>
          <dgm:chMax val="0"/>
          <dgm:chPref val="0"/>
          <dgm:bulletEnabled val="1"/>
        </dgm:presLayoutVars>
      </dgm:prSet>
      <dgm:spPr/>
    </dgm:pt>
    <dgm:pt modelId="{C5C89196-9DEE-4E24-A8DE-E0AE4B013A54}" type="pres">
      <dgm:prSet presAssocID="{6D6C7396-FCF4-4393-A99F-413DA525B610}" presName="BalanceSpacing" presStyleCnt="0"/>
      <dgm:spPr/>
    </dgm:pt>
    <dgm:pt modelId="{E5AA6370-6876-41F7-B9E0-FAC8F628B342}" type="pres">
      <dgm:prSet presAssocID="{6D6C7396-FCF4-4393-A99F-413DA525B610}" presName="BalanceSpacing1" presStyleCnt="0"/>
      <dgm:spPr/>
    </dgm:pt>
    <dgm:pt modelId="{87EB3E8F-9D23-48E3-9629-9FCF204FE339}" type="pres">
      <dgm:prSet presAssocID="{BEBCEA7F-3602-45FC-AD03-C386661BB9F2}" presName="Accent1Text" presStyleLbl="node1" presStyleIdx="5" presStyleCnt="8" custScaleX="293260" custScaleY="138835" custLinFactY="-83985" custLinFactNeighborX="-64510" custLinFactNeighborY="-100000"/>
      <dgm:spPr/>
    </dgm:pt>
    <dgm:pt modelId="{F5B512A6-FC46-4A84-8515-EE35CAA31394}" type="pres">
      <dgm:prSet presAssocID="{BEBCEA7F-3602-45FC-AD03-C386661BB9F2}" presName="spaceBetweenRectangles" presStyleCnt="0"/>
      <dgm:spPr/>
    </dgm:pt>
    <dgm:pt modelId="{56238B28-A836-48D7-A3E3-C5C80D617ADB}" type="pres">
      <dgm:prSet presAssocID="{1AFD71D8-EAD9-4BBB-9239-55BA3E3FDD0E}" presName="composite" presStyleCnt="0"/>
      <dgm:spPr/>
    </dgm:pt>
    <dgm:pt modelId="{D83420EE-9F2B-445D-8076-3D010077FE36}" type="pres">
      <dgm:prSet presAssocID="{1AFD71D8-EAD9-4BBB-9239-55BA3E3FDD0E}" presName="Parent1" presStyleLbl="node1" presStyleIdx="6" presStyleCnt="8" custScaleX="206590" custScaleY="104603" custLinFactX="53084" custLinFactNeighborX="100000" custLinFactNeighborY="-26778">
        <dgm:presLayoutVars>
          <dgm:chMax val="1"/>
          <dgm:chPref val="1"/>
          <dgm:bulletEnabled val="1"/>
        </dgm:presLayoutVars>
      </dgm:prSet>
      <dgm:spPr/>
    </dgm:pt>
    <dgm:pt modelId="{68BF56FA-FCBF-45D9-800E-59BE3AA7CE9B}" type="pres">
      <dgm:prSet presAssocID="{1AFD71D8-EAD9-4BBB-9239-55BA3E3FDD0E}" presName="Childtext1" presStyleLbl="revTx" presStyleIdx="3" presStyleCnt="4">
        <dgm:presLayoutVars>
          <dgm:chMax val="0"/>
          <dgm:chPref val="0"/>
          <dgm:bulletEnabled val="1"/>
        </dgm:presLayoutVars>
      </dgm:prSet>
      <dgm:spPr/>
    </dgm:pt>
    <dgm:pt modelId="{73C6A813-4FEE-43D6-A93D-70C25E8D91F2}" type="pres">
      <dgm:prSet presAssocID="{1AFD71D8-EAD9-4BBB-9239-55BA3E3FDD0E}" presName="BalanceSpacing" presStyleCnt="0"/>
      <dgm:spPr/>
    </dgm:pt>
    <dgm:pt modelId="{0E668C87-60B5-4378-94E6-F4C0AB215EF3}" type="pres">
      <dgm:prSet presAssocID="{1AFD71D8-EAD9-4BBB-9239-55BA3E3FDD0E}" presName="BalanceSpacing1" presStyleCnt="0"/>
      <dgm:spPr/>
    </dgm:pt>
    <dgm:pt modelId="{75BF2D42-2D48-498F-BA56-0259F44E599D}" type="pres">
      <dgm:prSet presAssocID="{8571158D-07FE-46D8-9E99-011D9A3CFA8F}" presName="Accent1Text" presStyleLbl="node1" presStyleIdx="7" presStyleCnt="8" custScaleX="314840" custScaleY="138835" custLinFactX="100000" custLinFactY="-117941" custLinFactNeighborX="106320" custLinFactNeighborY="-200000"/>
      <dgm:spPr/>
    </dgm:pt>
  </dgm:ptLst>
  <dgm:cxnLst>
    <dgm:cxn modelId="{69C0B20D-40B7-41E2-8C5D-547ADF62F3E2}" type="presOf" srcId="{6C6553EF-23DD-4129-A57D-42BC99C670A4}" destId="{79D3AAD4-5E7E-4A2A-B6CC-42D43431478F}" srcOrd="0" destOrd="0" presId="urn:microsoft.com/office/officeart/2008/layout/AlternatingHexagons"/>
    <dgm:cxn modelId="{C700921B-4236-4F2E-A166-E3ED938DE2C7}" type="presOf" srcId="{6D6C7396-FCF4-4393-A99F-413DA525B610}" destId="{6BFFAC11-A652-4B03-8A01-001BC3CFE37C}" srcOrd="0" destOrd="0" presId="urn:microsoft.com/office/officeart/2008/layout/AlternatingHexagons"/>
    <dgm:cxn modelId="{2E13DF42-9889-489D-B35A-4978AB613239}" type="presOf" srcId="{A00C04A2-9532-4AA3-B06B-5A78EF207826}" destId="{357ED80C-9C9B-4627-A327-634361CD72A5}" srcOrd="0" destOrd="0" presId="urn:microsoft.com/office/officeart/2008/layout/AlternatingHexagons"/>
    <dgm:cxn modelId="{30293D65-E7A5-46E2-9D68-CCD06BE861D5}" type="presOf" srcId="{1AFD71D8-EAD9-4BBB-9239-55BA3E3FDD0E}" destId="{D83420EE-9F2B-445D-8076-3D010077FE36}" srcOrd="0" destOrd="0" presId="urn:microsoft.com/office/officeart/2008/layout/AlternatingHexagons"/>
    <dgm:cxn modelId="{732A5083-BB8F-481D-A0C7-28F8808EC3DD}" type="presOf" srcId="{BEBCEA7F-3602-45FC-AD03-C386661BB9F2}" destId="{87EB3E8F-9D23-48E3-9629-9FCF204FE339}" srcOrd="0" destOrd="0" presId="urn:microsoft.com/office/officeart/2008/layout/AlternatingHexagons"/>
    <dgm:cxn modelId="{28D8988A-33AA-4546-8EC1-5DDE22EC97E0}" type="presOf" srcId="{9535927E-EFD2-46F5-87A5-D96A19327F01}" destId="{4FE6A3C1-0304-4FA4-A034-8E604A7F1D19}" srcOrd="0" destOrd="0" presId="urn:microsoft.com/office/officeart/2008/layout/AlternatingHexagons"/>
    <dgm:cxn modelId="{283E7096-F7B7-488E-908A-031AD7DB41AD}" type="presOf" srcId="{8571158D-07FE-46D8-9E99-011D9A3CFA8F}" destId="{75BF2D42-2D48-498F-BA56-0259F44E599D}" srcOrd="0" destOrd="0" presId="urn:microsoft.com/office/officeart/2008/layout/AlternatingHexagons"/>
    <dgm:cxn modelId="{245892B7-0C78-4488-A07C-4CE0DD0E58B3}" srcId="{6C6553EF-23DD-4129-A57D-42BC99C670A4}" destId="{9535927E-EFD2-46F5-87A5-D96A19327F01}" srcOrd="1" destOrd="0" parTransId="{8CD2E09D-7AD4-44BD-BF4B-31EB21BEA510}" sibTransId="{A00C04A2-9532-4AA3-B06B-5A78EF207826}"/>
    <dgm:cxn modelId="{7B4E48C2-D56F-44A4-93BA-027F7E96A143}" srcId="{6C6553EF-23DD-4129-A57D-42BC99C670A4}" destId="{55FB4B3F-7CAB-4E4D-A523-FDB80A118C05}" srcOrd="0" destOrd="0" parTransId="{A2D07CCB-2B27-4852-9B69-0658FF39A208}" sibTransId="{EB43C5E1-6508-4AEB-8BC3-12E13AB9FF0A}"/>
    <dgm:cxn modelId="{A293D1D8-9313-437C-B90A-4552BD5D034B}" srcId="{6C6553EF-23DD-4129-A57D-42BC99C670A4}" destId="{1AFD71D8-EAD9-4BBB-9239-55BA3E3FDD0E}" srcOrd="3" destOrd="0" parTransId="{9E44AD23-A6F1-4B2C-BD53-85B1AB7FD2F9}" sibTransId="{8571158D-07FE-46D8-9E99-011D9A3CFA8F}"/>
    <dgm:cxn modelId="{48058CDD-B96B-4931-B6E9-93FF80E0F9D9}" type="presOf" srcId="{EB43C5E1-6508-4AEB-8BC3-12E13AB9FF0A}" destId="{20C10796-0FEE-40AE-A026-9EE772FD0981}" srcOrd="0" destOrd="0" presId="urn:microsoft.com/office/officeart/2008/layout/AlternatingHexagons"/>
    <dgm:cxn modelId="{FF9509E8-34CC-4FB9-8421-A54084C7851B}" type="presOf" srcId="{55FB4B3F-7CAB-4E4D-A523-FDB80A118C05}" destId="{CE008D54-DEFD-4FBA-A62A-4CFDF49E40D0}" srcOrd="0" destOrd="0" presId="urn:microsoft.com/office/officeart/2008/layout/AlternatingHexagons"/>
    <dgm:cxn modelId="{A5531FF6-EC79-4327-880F-DAC0603E383C}" srcId="{6C6553EF-23DD-4129-A57D-42BC99C670A4}" destId="{6D6C7396-FCF4-4393-A99F-413DA525B610}" srcOrd="2" destOrd="0" parTransId="{7772D78D-9E3F-4338-AC1D-897BF9579573}" sibTransId="{BEBCEA7F-3602-45FC-AD03-C386661BB9F2}"/>
    <dgm:cxn modelId="{DDB26B4F-FCCC-4105-AB3A-DD6FFBFC3CDE}" type="presParOf" srcId="{79D3AAD4-5E7E-4A2A-B6CC-42D43431478F}" destId="{77CF10FA-46C6-4B21-A813-0D01B271540D}" srcOrd="0" destOrd="0" presId="urn:microsoft.com/office/officeart/2008/layout/AlternatingHexagons"/>
    <dgm:cxn modelId="{CB9BF471-DAF8-4D38-94D7-55AF6D7B532F}" type="presParOf" srcId="{77CF10FA-46C6-4B21-A813-0D01B271540D}" destId="{CE008D54-DEFD-4FBA-A62A-4CFDF49E40D0}" srcOrd="0" destOrd="0" presId="urn:microsoft.com/office/officeart/2008/layout/AlternatingHexagons"/>
    <dgm:cxn modelId="{3243523C-00F9-4FFF-8875-B91238F30328}" type="presParOf" srcId="{77CF10FA-46C6-4B21-A813-0D01B271540D}" destId="{7199A76A-53AF-4AB5-B9AB-B70849392C19}" srcOrd="1" destOrd="0" presId="urn:microsoft.com/office/officeart/2008/layout/AlternatingHexagons"/>
    <dgm:cxn modelId="{A2A2B514-6E68-49F8-86F9-D033C3E15620}" type="presParOf" srcId="{77CF10FA-46C6-4B21-A813-0D01B271540D}" destId="{D57C8475-305C-4908-8AAF-6E0D5A572952}" srcOrd="2" destOrd="0" presId="urn:microsoft.com/office/officeart/2008/layout/AlternatingHexagons"/>
    <dgm:cxn modelId="{CAA6CA9C-744E-40C7-8463-E0A0F56A6685}" type="presParOf" srcId="{77CF10FA-46C6-4B21-A813-0D01B271540D}" destId="{27C082DE-2DC9-4AEC-B886-AF5C0C0A7511}" srcOrd="3" destOrd="0" presId="urn:microsoft.com/office/officeart/2008/layout/AlternatingHexagons"/>
    <dgm:cxn modelId="{D4394590-9B27-4C93-A72A-39577FA11565}" type="presParOf" srcId="{77CF10FA-46C6-4B21-A813-0D01B271540D}" destId="{20C10796-0FEE-40AE-A026-9EE772FD0981}" srcOrd="4" destOrd="0" presId="urn:microsoft.com/office/officeart/2008/layout/AlternatingHexagons"/>
    <dgm:cxn modelId="{4B374D9F-5ECE-4D5B-98DD-67857B899BF2}" type="presParOf" srcId="{79D3AAD4-5E7E-4A2A-B6CC-42D43431478F}" destId="{E40A21A6-873F-42E1-B52A-C58DF63AD60E}" srcOrd="1" destOrd="0" presId="urn:microsoft.com/office/officeart/2008/layout/AlternatingHexagons"/>
    <dgm:cxn modelId="{DF0FCEDB-E509-478E-8474-2747BEB241CC}" type="presParOf" srcId="{79D3AAD4-5E7E-4A2A-B6CC-42D43431478F}" destId="{DADA3725-8429-4879-90E6-F2F11BA3641C}" srcOrd="2" destOrd="0" presId="urn:microsoft.com/office/officeart/2008/layout/AlternatingHexagons"/>
    <dgm:cxn modelId="{DE4C3DFC-AADA-4BE0-9D40-C8E865E6D1DB}" type="presParOf" srcId="{DADA3725-8429-4879-90E6-F2F11BA3641C}" destId="{4FE6A3C1-0304-4FA4-A034-8E604A7F1D19}" srcOrd="0" destOrd="0" presId="urn:microsoft.com/office/officeart/2008/layout/AlternatingHexagons"/>
    <dgm:cxn modelId="{8E3816C4-E2AD-47E0-8197-DA70F5C5DC12}" type="presParOf" srcId="{DADA3725-8429-4879-90E6-F2F11BA3641C}" destId="{026FCB6F-AA42-406B-B638-25F2E7592C37}" srcOrd="1" destOrd="0" presId="urn:microsoft.com/office/officeart/2008/layout/AlternatingHexagons"/>
    <dgm:cxn modelId="{D29D68A8-EDA4-4BC5-9AA9-95B31E89EB55}" type="presParOf" srcId="{DADA3725-8429-4879-90E6-F2F11BA3641C}" destId="{11373B85-CCF0-4866-AEA2-0BF5CC884B46}" srcOrd="2" destOrd="0" presId="urn:microsoft.com/office/officeart/2008/layout/AlternatingHexagons"/>
    <dgm:cxn modelId="{6A314E48-0B4A-48FB-A4B8-08AFE3B5B24A}" type="presParOf" srcId="{DADA3725-8429-4879-90E6-F2F11BA3641C}" destId="{065AA48A-0F5A-423C-910F-BAB73ABAFBEB}" srcOrd="3" destOrd="0" presId="urn:microsoft.com/office/officeart/2008/layout/AlternatingHexagons"/>
    <dgm:cxn modelId="{D1C0E2A5-7AF1-42D0-9267-E34A347D474F}" type="presParOf" srcId="{DADA3725-8429-4879-90E6-F2F11BA3641C}" destId="{357ED80C-9C9B-4627-A327-634361CD72A5}" srcOrd="4" destOrd="0" presId="urn:microsoft.com/office/officeart/2008/layout/AlternatingHexagons"/>
    <dgm:cxn modelId="{AA2307DE-F39B-4872-87B7-B9525CDFD969}" type="presParOf" srcId="{79D3AAD4-5E7E-4A2A-B6CC-42D43431478F}" destId="{E948DF1F-B796-4DF6-8E6B-E2A67421F4F8}" srcOrd="3" destOrd="0" presId="urn:microsoft.com/office/officeart/2008/layout/AlternatingHexagons"/>
    <dgm:cxn modelId="{0489FFA3-44DB-4C7E-BB82-528536F36B33}" type="presParOf" srcId="{79D3AAD4-5E7E-4A2A-B6CC-42D43431478F}" destId="{70B5DA46-4C04-4B8C-922B-1124591CABD3}" srcOrd="4" destOrd="0" presId="urn:microsoft.com/office/officeart/2008/layout/AlternatingHexagons"/>
    <dgm:cxn modelId="{D685263F-0DB6-4894-B534-A1F81CDE6336}" type="presParOf" srcId="{70B5DA46-4C04-4B8C-922B-1124591CABD3}" destId="{6BFFAC11-A652-4B03-8A01-001BC3CFE37C}" srcOrd="0" destOrd="0" presId="urn:microsoft.com/office/officeart/2008/layout/AlternatingHexagons"/>
    <dgm:cxn modelId="{96B93E78-1F31-42A2-BB01-A2BCA0CD04DF}" type="presParOf" srcId="{70B5DA46-4C04-4B8C-922B-1124591CABD3}" destId="{8F6525EF-CBDF-483C-8E18-4453EA48FDA1}" srcOrd="1" destOrd="0" presId="urn:microsoft.com/office/officeart/2008/layout/AlternatingHexagons"/>
    <dgm:cxn modelId="{CA5C9E2E-3C01-4E3C-B821-911BD7676997}" type="presParOf" srcId="{70B5DA46-4C04-4B8C-922B-1124591CABD3}" destId="{C5C89196-9DEE-4E24-A8DE-E0AE4B013A54}" srcOrd="2" destOrd="0" presId="urn:microsoft.com/office/officeart/2008/layout/AlternatingHexagons"/>
    <dgm:cxn modelId="{3157949E-B8F1-4841-834E-9436F0F9AE57}" type="presParOf" srcId="{70B5DA46-4C04-4B8C-922B-1124591CABD3}" destId="{E5AA6370-6876-41F7-B9E0-FAC8F628B342}" srcOrd="3" destOrd="0" presId="urn:microsoft.com/office/officeart/2008/layout/AlternatingHexagons"/>
    <dgm:cxn modelId="{4463493A-BE76-4176-AF58-3541BAAA9BA1}" type="presParOf" srcId="{70B5DA46-4C04-4B8C-922B-1124591CABD3}" destId="{87EB3E8F-9D23-48E3-9629-9FCF204FE339}" srcOrd="4" destOrd="0" presId="urn:microsoft.com/office/officeart/2008/layout/AlternatingHexagons"/>
    <dgm:cxn modelId="{5CE80FEA-43DC-492C-9BC6-6715B42846E5}" type="presParOf" srcId="{79D3AAD4-5E7E-4A2A-B6CC-42D43431478F}" destId="{F5B512A6-FC46-4A84-8515-EE35CAA31394}" srcOrd="5" destOrd="0" presId="urn:microsoft.com/office/officeart/2008/layout/AlternatingHexagons"/>
    <dgm:cxn modelId="{16554648-4640-4941-ABA4-0F5FBF7D8F77}" type="presParOf" srcId="{79D3AAD4-5E7E-4A2A-B6CC-42D43431478F}" destId="{56238B28-A836-48D7-A3E3-C5C80D617ADB}" srcOrd="6" destOrd="0" presId="urn:microsoft.com/office/officeart/2008/layout/AlternatingHexagons"/>
    <dgm:cxn modelId="{F72F4ED0-728F-486C-A1C5-EA9023611302}" type="presParOf" srcId="{56238B28-A836-48D7-A3E3-C5C80D617ADB}" destId="{D83420EE-9F2B-445D-8076-3D010077FE36}" srcOrd="0" destOrd="0" presId="urn:microsoft.com/office/officeart/2008/layout/AlternatingHexagons"/>
    <dgm:cxn modelId="{FBD72EE7-7F69-45A4-9F26-FEEA09FD2EBB}" type="presParOf" srcId="{56238B28-A836-48D7-A3E3-C5C80D617ADB}" destId="{68BF56FA-FCBF-45D9-800E-59BE3AA7CE9B}" srcOrd="1" destOrd="0" presId="urn:microsoft.com/office/officeart/2008/layout/AlternatingHexagons"/>
    <dgm:cxn modelId="{99E39081-3D22-4640-9EC6-F1770DCF053D}" type="presParOf" srcId="{56238B28-A836-48D7-A3E3-C5C80D617ADB}" destId="{73C6A813-4FEE-43D6-A93D-70C25E8D91F2}" srcOrd="2" destOrd="0" presId="urn:microsoft.com/office/officeart/2008/layout/AlternatingHexagons"/>
    <dgm:cxn modelId="{D2D20847-7170-4A16-BD53-52E1A20A2D2D}" type="presParOf" srcId="{56238B28-A836-48D7-A3E3-C5C80D617ADB}" destId="{0E668C87-60B5-4378-94E6-F4C0AB215EF3}" srcOrd="3" destOrd="0" presId="urn:microsoft.com/office/officeart/2008/layout/AlternatingHexagons"/>
    <dgm:cxn modelId="{03AEEAFC-531D-4E72-9AD4-ABC0D8EB2D42}" type="presParOf" srcId="{56238B28-A836-48D7-A3E3-C5C80D617ADB}" destId="{75BF2D42-2D48-498F-BA56-0259F44E599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F9518C-AAE5-4A71-9E07-1D2936A767A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9C645BFA-3269-41EC-9E61-4416E8E99E08}">
      <dgm:prSet phldrT="[Text]" custT="1"/>
      <dgm:spPr>
        <a:solidFill>
          <a:srgbClr val="FF0000"/>
        </a:solidFill>
      </dgm:spPr>
      <dgm:t>
        <a:bodyPr/>
        <a:lstStyle/>
        <a:p>
          <a:r>
            <a:rPr lang="en-GB" sz="1800" dirty="0"/>
            <a:t>CCF</a:t>
          </a:r>
        </a:p>
      </dgm:t>
    </dgm:pt>
    <dgm:pt modelId="{856707FF-BED8-4DDF-925A-E1ABC38AB1A1}" type="parTrans" cxnId="{B9FB73B2-6397-4504-A842-4C804E8C396D}">
      <dgm:prSet/>
      <dgm:spPr/>
      <dgm:t>
        <a:bodyPr/>
        <a:lstStyle/>
        <a:p>
          <a:endParaRPr lang="en-GB" sz="1800"/>
        </a:p>
      </dgm:t>
    </dgm:pt>
    <dgm:pt modelId="{5350BE16-7404-451D-9166-ACB4BA1BF4D6}" type="sibTrans" cxnId="{B9FB73B2-6397-4504-A842-4C804E8C396D}">
      <dgm:prSet/>
      <dgm:spPr/>
      <dgm:t>
        <a:bodyPr/>
        <a:lstStyle/>
        <a:p>
          <a:endParaRPr lang="en-GB" sz="1800"/>
        </a:p>
      </dgm:t>
    </dgm:pt>
    <dgm:pt modelId="{C82A18AE-C85F-4A5C-9091-56B63723EE4E}">
      <dgm:prSet phldrT="[Text]" custT="1"/>
      <dgm:spPr/>
      <dgm:t>
        <a:bodyPr/>
        <a:lstStyle/>
        <a:p>
          <a:r>
            <a:rPr lang="en-GB" sz="1800" dirty="0"/>
            <a:t>ITE Practitioners</a:t>
          </a:r>
        </a:p>
      </dgm:t>
    </dgm:pt>
    <dgm:pt modelId="{DD6961B7-B6F6-4771-A4C3-39FE451D57D3}" type="parTrans" cxnId="{0433BAFD-6717-403F-AA6D-46B015EF490E}">
      <dgm:prSet/>
      <dgm:spPr/>
      <dgm:t>
        <a:bodyPr/>
        <a:lstStyle/>
        <a:p>
          <a:endParaRPr lang="en-GB" sz="1800"/>
        </a:p>
      </dgm:t>
    </dgm:pt>
    <dgm:pt modelId="{92A1D64A-BBA3-4FFE-ACCF-7B80285C1B3A}" type="sibTrans" cxnId="{0433BAFD-6717-403F-AA6D-46B015EF490E}">
      <dgm:prSet/>
      <dgm:spPr/>
      <dgm:t>
        <a:bodyPr/>
        <a:lstStyle/>
        <a:p>
          <a:endParaRPr lang="en-GB" sz="1800"/>
        </a:p>
      </dgm:t>
    </dgm:pt>
    <dgm:pt modelId="{5BD8148D-F2A4-49C4-A39C-DAC15CB74E82}">
      <dgm:prSet phldrT="[Text]" custT="1"/>
      <dgm:spPr>
        <a:solidFill>
          <a:srgbClr val="FFC000"/>
        </a:solidFill>
      </dgm:spPr>
      <dgm:t>
        <a:bodyPr/>
        <a:lstStyle/>
        <a:p>
          <a:r>
            <a:rPr lang="en-GB" sz="1800" dirty="0"/>
            <a:t>Student teachers</a:t>
          </a:r>
        </a:p>
      </dgm:t>
    </dgm:pt>
    <dgm:pt modelId="{686DE209-33F6-46E9-B34C-76BB7EC414D3}" type="parTrans" cxnId="{1ED29F6D-3E7F-48AC-B5A6-901163080193}">
      <dgm:prSet/>
      <dgm:spPr/>
      <dgm:t>
        <a:bodyPr/>
        <a:lstStyle/>
        <a:p>
          <a:endParaRPr lang="en-GB" sz="1800"/>
        </a:p>
      </dgm:t>
    </dgm:pt>
    <dgm:pt modelId="{CA56DB91-C57A-41C4-8C7D-F19A5071AE0B}" type="sibTrans" cxnId="{1ED29F6D-3E7F-48AC-B5A6-901163080193}">
      <dgm:prSet/>
      <dgm:spPr/>
      <dgm:t>
        <a:bodyPr/>
        <a:lstStyle/>
        <a:p>
          <a:endParaRPr lang="en-GB" sz="1800"/>
        </a:p>
      </dgm:t>
    </dgm:pt>
    <dgm:pt modelId="{74BBD9BE-C8D6-47F7-BEB6-0ECEF6E804A0}">
      <dgm:prSet phldrT="[Text]" custT="1"/>
      <dgm:spPr>
        <a:solidFill>
          <a:srgbClr val="00B0F0"/>
        </a:solidFill>
      </dgm:spPr>
      <dgm:t>
        <a:bodyPr/>
        <a:lstStyle/>
        <a:p>
          <a:r>
            <a:rPr lang="en-GB" sz="1800" dirty="0"/>
            <a:t>Children</a:t>
          </a:r>
        </a:p>
      </dgm:t>
    </dgm:pt>
    <dgm:pt modelId="{1E219A43-6182-46CB-A69C-13CC4516D557}" type="parTrans" cxnId="{6C8B5BFA-8521-44A6-9FBF-373EB5C9661E}">
      <dgm:prSet/>
      <dgm:spPr/>
      <dgm:t>
        <a:bodyPr/>
        <a:lstStyle/>
        <a:p>
          <a:endParaRPr lang="en-GB" sz="1800"/>
        </a:p>
      </dgm:t>
    </dgm:pt>
    <dgm:pt modelId="{B19DA1B0-81BF-499C-9A90-8E15781593AF}" type="sibTrans" cxnId="{6C8B5BFA-8521-44A6-9FBF-373EB5C9661E}">
      <dgm:prSet/>
      <dgm:spPr/>
      <dgm:t>
        <a:bodyPr/>
        <a:lstStyle/>
        <a:p>
          <a:endParaRPr lang="en-GB" sz="1800"/>
        </a:p>
      </dgm:t>
    </dgm:pt>
    <dgm:pt modelId="{5444A3E6-8CE1-40E0-9AC4-9774BD0FEF2F}" type="pres">
      <dgm:prSet presAssocID="{B2F9518C-AAE5-4A71-9E07-1D2936A767A4}" presName="Name0" presStyleCnt="0">
        <dgm:presLayoutVars>
          <dgm:chMax val="7"/>
          <dgm:resizeHandles val="exact"/>
        </dgm:presLayoutVars>
      </dgm:prSet>
      <dgm:spPr/>
    </dgm:pt>
    <dgm:pt modelId="{6DC48B42-40D4-4DD0-967B-50E02355B82D}" type="pres">
      <dgm:prSet presAssocID="{B2F9518C-AAE5-4A71-9E07-1D2936A767A4}" presName="comp1" presStyleCnt="0"/>
      <dgm:spPr/>
    </dgm:pt>
    <dgm:pt modelId="{77E8A66F-33A6-48F3-BC1A-03EF43F16E65}" type="pres">
      <dgm:prSet presAssocID="{B2F9518C-AAE5-4A71-9E07-1D2936A767A4}" presName="circle1" presStyleLbl="node1" presStyleIdx="0" presStyleCnt="4" custScaleX="111970"/>
      <dgm:spPr/>
    </dgm:pt>
    <dgm:pt modelId="{4A3535BA-5D07-48B5-BBD7-B982D7624174}" type="pres">
      <dgm:prSet presAssocID="{B2F9518C-AAE5-4A71-9E07-1D2936A767A4}" presName="c1text" presStyleLbl="node1" presStyleIdx="0" presStyleCnt="4">
        <dgm:presLayoutVars>
          <dgm:bulletEnabled val="1"/>
        </dgm:presLayoutVars>
      </dgm:prSet>
      <dgm:spPr/>
    </dgm:pt>
    <dgm:pt modelId="{D42306CA-E6B2-4873-911D-4765F1611590}" type="pres">
      <dgm:prSet presAssocID="{B2F9518C-AAE5-4A71-9E07-1D2936A767A4}" presName="comp2" presStyleCnt="0"/>
      <dgm:spPr/>
    </dgm:pt>
    <dgm:pt modelId="{EEFCB3D1-7546-4F14-9CAC-02034D313CAA}" type="pres">
      <dgm:prSet presAssocID="{B2F9518C-AAE5-4A71-9E07-1D2936A767A4}" presName="circle2" presStyleLbl="node1" presStyleIdx="1" presStyleCnt="4" custScaleX="130177"/>
      <dgm:spPr/>
    </dgm:pt>
    <dgm:pt modelId="{3FF67F2C-9B80-4ED6-8037-7DBEC35870C6}" type="pres">
      <dgm:prSet presAssocID="{B2F9518C-AAE5-4A71-9E07-1D2936A767A4}" presName="c2text" presStyleLbl="node1" presStyleIdx="1" presStyleCnt="4">
        <dgm:presLayoutVars>
          <dgm:bulletEnabled val="1"/>
        </dgm:presLayoutVars>
      </dgm:prSet>
      <dgm:spPr/>
    </dgm:pt>
    <dgm:pt modelId="{41692799-E6DC-4C6B-A722-25776AE53D07}" type="pres">
      <dgm:prSet presAssocID="{B2F9518C-AAE5-4A71-9E07-1D2936A767A4}" presName="comp3" presStyleCnt="0"/>
      <dgm:spPr/>
    </dgm:pt>
    <dgm:pt modelId="{8EF56A2E-F8C1-41E7-8EA9-D7321719CD39}" type="pres">
      <dgm:prSet presAssocID="{B2F9518C-AAE5-4A71-9E07-1D2936A767A4}" presName="circle3" presStyleLbl="node1" presStyleIdx="2" presStyleCnt="4"/>
      <dgm:spPr/>
    </dgm:pt>
    <dgm:pt modelId="{577968E4-33C0-4DAD-BD2E-E1B93F331B8A}" type="pres">
      <dgm:prSet presAssocID="{B2F9518C-AAE5-4A71-9E07-1D2936A767A4}" presName="c3text" presStyleLbl="node1" presStyleIdx="2" presStyleCnt="4">
        <dgm:presLayoutVars>
          <dgm:bulletEnabled val="1"/>
        </dgm:presLayoutVars>
      </dgm:prSet>
      <dgm:spPr/>
    </dgm:pt>
    <dgm:pt modelId="{A1DCE570-DAA7-469F-B23F-56C1386D3624}" type="pres">
      <dgm:prSet presAssocID="{B2F9518C-AAE5-4A71-9E07-1D2936A767A4}" presName="comp4" presStyleCnt="0"/>
      <dgm:spPr/>
    </dgm:pt>
    <dgm:pt modelId="{6A9FFC8B-1BD5-4F3F-BAFC-F1043D7D5237}" type="pres">
      <dgm:prSet presAssocID="{B2F9518C-AAE5-4A71-9E07-1D2936A767A4}" presName="circle4" presStyleLbl="node1" presStyleIdx="3" presStyleCnt="4"/>
      <dgm:spPr/>
    </dgm:pt>
    <dgm:pt modelId="{05606CEB-1176-4403-B354-B547EC91C2CE}" type="pres">
      <dgm:prSet presAssocID="{B2F9518C-AAE5-4A71-9E07-1D2936A767A4}" presName="c4text" presStyleLbl="node1" presStyleIdx="3" presStyleCnt="4">
        <dgm:presLayoutVars>
          <dgm:bulletEnabled val="1"/>
        </dgm:presLayoutVars>
      </dgm:prSet>
      <dgm:spPr/>
    </dgm:pt>
  </dgm:ptLst>
  <dgm:cxnLst>
    <dgm:cxn modelId="{1ED29F6D-3E7F-48AC-B5A6-901163080193}" srcId="{B2F9518C-AAE5-4A71-9E07-1D2936A767A4}" destId="{5BD8148D-F2A4-49C4-A39C-DAC15CB74E82}" srcOrd="2" destOrd="0" parTransId="{686DE209-33F6-46E9-B34C-76BB7EC414D3}" sibTransId="{CA56DB91-C57A-41C4-8C7D-F19A5071AE0B}"/>
    <dgm:cxn modelId="{FBB13752-D031-4469-B6ED-2E146D9AF45C}" type="presOf" srcId="{B2F9518C-AAE5-4A71-9E07-1D2936A767A4}" destId="{5444A3E6-8CE1-40E0-9AC4-9774BD0FEF2F}" srcOrd="0" destOrd="0" presId="urn:microsoft.com/office/officeart/2005/8/layout/venn2"/>
    <dgm:cxn modelId="{CB335E54-106A-4373-B505-0D4E815047C0}" type="presOf" srcId="{5BD8148D-F2A4-49C4-A39C-DAC15CB74E82}" destId="{8EF56A2E-F8C1-41E7-8EA9-D7321719CD39}" srcOrd="0" destOrd="0" presId="urn:microsoft.com/office/officeart/2005/8/layout/venn2"/>
    <dgm:cxn modelId="{86B60D88-624B-4C76-86A6-1E4F1DF73EDA}" type="presOf" srcId="{5BD8148D-F2A4-49C4-A39C-DAC15CB74E82}" destId="{577968E4-33C0-4DAD-BD2E-E1B93F331B8A}" srcOrd="1" destOrd="0" presId="urn:microsoft.com/office/officeart/2005/8/layout/venn2"/>
    <dgm:cxn modelId="{C8D7E88D-1EE1-4EFE-B2A1-2073A420900F}" type="presOf" srcId="{C82A18AE-C85F-4A5C-9091-56B63723EE4E}" destId="{EEFCB3D1-7546-4F14-9CAC-02034D313CAA}" srcOrd="0" destOrd="0" presId="urn:microsoft.com/office/officeart/2005/8/layout/venn2"/>
    <dgm:cxn modelId="{441A1195-8797-42F4-A911-1A86B169CF15}" type="presOf" srcId="{74BBD9BE-C8D6-47F7-BEB6-0ECEF6E804A0}" destId="{05606CEB-1176-4403-B354-B547EC91C2CE}" srcOrd="1" destOrd="0" presId="urn:microsoft.com/office/officeart/2005/8/layout/venn2"/>
    <dgm:cxn modelId="{A39BC3A0-3E06-43D0-B35F-C257B7AFC4D3}" type="presOf" srcId="{9C645BFA-3269-41EC-9E61-4416E8E99E08}" destId="{77E8A66F-33A6-48F3-BC1A-03EF43F16E65}" srcOrd="0" destOrd="0" presId="urn:microsoft.com/office/officeart/2005/8/layout/venn2"/>
    <dgm:cxn modelId="{B9FB73B2-6397-4504-A842-4C804E8C396D}" srcId="{B2F9518C-AAE5-4A71-9E07-1D2936A767A4}" destId="{9C645BFA-3269-41EC-9E61-4416E8E99E08}" srcOrd="0" destOrd="0" parTransId="{856707FF-BED8-4DDF-925A-E1ABC38AB1A1}" sibTransId="{5350BE16-7404-451D-9166-ACB4BA1BF4D6}"/>
    <dgm:cxn modelId="{01AB2AC2-BF12-4443-9489-0AD60FF05AA3}" type="presOf" srcId="{C82A18AE-C85F-4A5C-9091-56B63723EE4E}" destId="{3FF67F2C-9B80-4ED6-8037-7DBEC35870C6}" srcOrd="1" destOrd="0" presId="urn:microsoft.com/office/officeart/2005/8/layout/venn2"/>
    <dgm:cxn modelId="{3575E7C6-CDC6-49BE-BB54-2714EDF25C98}" type="presOf" srcId="{74BBD9BE-C8D6-47F7-BEB6-0ECEF6E804A0}" destId="{6A9FFC8B-1BD5-4F3F-BAFC-F1043D7D5237}" srcOrd="0" destOrd="0" presId="urn:microsoft.com/office/officeart/2005/8/layout/venn2"/>
    <dgm:cxn modelId="{EBE99CE8-1AA3-4705-9AA4-925DD0A2F45A}" type="presOf" srcId="{9C645BFA-3269-41EC-9E61-4416E8E99E08}" destId="{4A3535BA-5D07-48B5-BBD7-B982D7624174}" srcOrd="1" destOrd="0" presId="urn:microsoft.com/office/officeart/2005/8/layout/venn2"/>
    <dgm:cxn modelId="{6C8B5BFA-8521-44A6-9FBF-373EB5C9661E}" srcId="{B2F9518C-AAE5-4A71-9E07-1D2936A767A4}" destId="{74BBD9BE-C8D6-47F7-BEB6-0ECEF6E804A0}" srcOrd="3" destOrd="0" parTransId="{1E219A43-6182-46CB-A69C-13CC4516D557}" sibTransId="{B19DA1B0-81BF-499C-9A90-8E15781593AF}"/>
    <dgm:cxn modelId="{0433BAFD-6717-403F-AA6D-46B015EF490E}" srcId="{B2F9518C-AAE5-4A71-9E07-1D2936A767A4}" destId="{C82A18AE-C85F-4A5C-9091-56B63723EE4E}" srcOrd="1" destOrd="0" parTransId="{DD6961B7-B6F6-4771-A4C3-39FE451D57D3}" sibTransId="{92A1D64A-BBA3-4FFE-ACCF-7B80285C1B3A}"/>
    <dgm:cxn modelId="{8625C06B-EA06-4B8C-817F-08B5E3F180A9}" type="presParOf" srcId="{5444A3E6-8CE1-40E0-9AC4-9774BD0FEF2F}" destId="{6DC48B42-40D4-4DD0-967B-50E02355B82D}" srcOrd="0" destOrd="0" presId="urn:microsoft.com/office/officeart/2005/8/layout/venn2"/>
    <dgm:cxn modelId="{DA70DBE7-D875-4A2D-86B6-687F2A900560}" type="presParOf" srcId="{6DC48B42-40D4-4DD0-967B-50E02355B82D}" destId="{77E8A66F-33A6-48F3-BC1A-03EF43F16E65}" srcOrd="0" destOrd="0" presId="urn:microsoft.com/office/officeart/2005/8/layout/venn2"/>
    <dgm:cxn modelId="{6C4DC45F-920B-4828-AAF0-2C7DBE07B5B3}" type="presParOf" srcId="{6DC48B42-40D4-4DD0-967B-50E02355B82D}" destId="{4A3535BA-5D07-48B5-BBD7-B982D7624174}" srcOrd="1" destOrd="0" presId="urn:microsoft.com/office/officeart/2005/8/layout/venn2"/>
    <dgm:cxn modelId="{B0792BA5-CB67-41C3-A61E-086D83B39875}" type="presParOf" srcId="{5444A3E6-8CE1-40E0-9AC4-9774BD0FEF2F}" destId="{D42306CA-E6B2-4873-911D-4765F1611590}" srcOrd="1" destOrd="0" presId="urn:microsoft.com/office/officeart/2005/8/layout/venn2"/>
    <dgm:cxn modelId="{A8B431F3-FC7F-4EDA-A043-B7B3705917A3}" type="presParOf" srcId="{D42306CA-E6B2-4873-911D-4765F1611590}" destId="{EEFCB3D1-7546-4F14-9CAC-02034D313CAA}" srcOrd="0" destOrd="0" presId="urn:microsoft.com/office/officeart/2005/8/layout/venn2"/>
    <dgm:cxn modelId="{63ECEBB5-A017-4042-85B2-9A4B58FDC3D0}" type="presParOf" srcId="{D42306CA-E6B2-4873-911D-4765F1611590}" destId="{3FF67F2C-9B80-4ED6-8037-7DBEC35870C6}" srcOrd="1" destOrd="0" presId="urn:microsoft.com/office/officeart/2005/8/layout/venn2"/>
    <dgm:cxn modelId="{C8FD7869-7F81-4453-9AB1-66DC26C7CC15}" type="presParOf" srcId="{5444A3E6-8CE1-40E0-9AC4-9774BD0FEF2F}" destId="{41692799-E6DC-4C6B-A722-25776AE53D07}" srcOrd="2" destOrd="0" presId="urn:microsoft.com/office/officeart/2005/8/layout/venn2"/>
    <dgm:cxn modelId="{038B36FF-9727-4591-B9BC-F731F3850F0A}" type="presParOf" srcId="{41692799-E6DC-4C6B-A722-25776AE53D07}" destId="{8EF56A2E-F8C1-41E7-8EA9-D7321719CD39}" srcOrd="0" destOrd="0" presId="urn:microsoft.com/office/officeart/2005/8/layout/venn2"/>
    <dgm:cxn modelId="{3D059482-90CF-4EC2-ADEC-800DC93ED868}" type="presParOf" srcId="{41692799-E6DC-4C6B-A722-25776AE53D07}" destId="{577968E4-33C0-4DAD-BD2E-E1B93F331B8A}" srcOrd="1" destOrd="0" presId="urn:microsoft.com/office/officeart/2005/8/layout/venn2"/>
    <dgm:cxn modelId="{E81A0D3B-8719-49B2-B526-D2CCD77438D0}" type="presParOf" srcId="{5444A3E6-8CE1-40E0-9AC4-9774BD0FEF2F}" destId="{A1DCE570-DAA7-469F-B23F-56C1386D3624}" srcOrd="3" destOrd="0" presId="urn:microsoft.com/office/officeart/2005/8/layout/venn2"/>
    <dgm:cxn modelId="{C453E78E-3D17-42D7-A4E4-D6B6462447D6}" type="presParOf" srcId="{A1DCE570-DAA7-469F-B23F-56C1386D3624}" destId="{6A9FFC8B-1BD5-4F3F-BAFC-F1043D7D5237}" srcOrd="0" destOrd="0" presId="urn:microsoft.com/office/officeart/2005/8/layout/venn2"/>
    <dgm:cxn modelId="{F0F77DD1-FBD0-4685-923D-9242226E302B}" type="presParOf" srcId="{A1DCE570-DAA7-469F-B23F-56C1386D3624}" destId="{05606CEB-1176-4403-B354-B547EC91C2CE}"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B744A0-5BF6-4D92-B1ED-B837315FE065}" type="doc">
      <dgm:prSet loTypeId="urn:microsoft.com/office/officeart/2005/8/layout/gear1" loCatId="relationship" qsTypeId="urn:microsoft.com/office/officeart/2005/8/quickstyle/simple1" qsCatId="simple" csTypeId="urn:microsoft.com/office/officeart/2005/8/colors/accent1_2" csCatId="accent1" phldr="1"/>
      <dgm:spPr/>
    </dgm:pt>
    <dgm:pt modelId="{F3CC1FFD-D0E9-462E-BDED-D5A912EEA68E}">
      <dgm:prSet phldrT="[Text]"/>
      <dgm:spPr/>
      <dgm:t>
        <a:bodyPr/>
        <a:lstStyle/>
        <a:p>
          <a:r>
            <a:rPr lang="en-GB" dirty="0"/>
            <a:t>Agency</a:t>
          </a:r>
        </a:p>
      </dgm:t>
    </dgm:pt>
    <dgm:pt modelId="{D28F9DC9-FF43-4D17-9740-9865787FEC37}" type="parTrans" cxnId="{DDC9AAAC-7396-46DF-9970-91BF49381C58}">
      <dgm:prSet/>
      <dgm:spPr/>
      <dgm:t>
        <a:bodyPr/>
        <a:lstStyle/>
        <a:p>
          <a:endParaRPr lang="en-GB"/>
        </a:p>
      </dgm:t>
    </dgm:pt>
    <dgm:pt modelId="{D6E69F87-A4E2-47CA-A1DD-200B68122DF1}" type="sibTrans" cxnId="{DDC9AAAC-7396-46DF-9970-91BF49381C58}">
      <dgm:prSet/>
      <dgm:spPr/>
      <dgm:t>
        <a:bodyPr/>
        <a:lstStyle/>
        <a:p>
          <a:endParaRPr lang="en-GB"/>
        </a:p>
      </dgm:t>
    </dgm:pt>
    <dgm:pt modelId="{AC649256-8221-408F-9D2C-E89C8079C67E}">
      <dgm:prSet phldrT="[Text]"/>
      <dgm:spPr/>
      <dgm:t>
        <a:bodyPr/>
        <a:lstStyle/>
        <a:p>
          <a:r>
            <a:rPr lang="en-GB" dirty="0"/>
            <a:t>Leading to success</a:t>
          </a:r>
        </a:p>
      </dgm:t>
    </dgm:pt>
    <dgm:pt modelId="{BDD721DE-1C2C-44B2-8DC7-31E4DB16BF35}" type="parTrans" cxnId="{3909F494-8ABD-4EC8-8959-3A41189F8B77}">
      <dgm:prSet/>
      <dgm:spPr/>
      <dgm:t>
        <a:bodyPr/>
        <a:lstStyle/>
        <a:p>
          <a:endParaRPr lang="en-GB"/>
        </a:p>
      </dgm:t>
    </dgm:pt>
    <dgm:pt modelId="{060C6E42-7CA4-4049-9733-8C5D05B8C365}" type="sibTrans" cxnId="{3909F494-8ABD-4EC8-8959-3A41189F8B77}">
      <dgm:prSet/>
      <dgm:spPr/>
      <dgm:t>
        <a:bodyPr/>
        <a:lstStyle/>
        <a:p>
          <a:endParaRPr lang="en-GB"/>
        </a:p>
      </dgm:t>
    </dgm:pt>
    <dgm:pt modelId="{D398820A-6AA1-4D1F-993A-9D9AB768BFBE}">
      <dgm:prSet phldrT="[Text]"/>
      <dgm:spPr/>
      <dgm:t>
        <a:bodyPr/>
        <a:lstStyle/>
        <a:p>
          <a:r>
            <a:rPr lang="en-GB" dirty="0"/>
            <a:t>Efficacy</a:t>
          </a:r>
        </a:p>
      </dgm:t>
    </dgm:pt>
    <dgm:pt modelId="{C0B24F09-2FE7-435C-9E83-36908AB526D8}" type="parTrans" cxnId="{953908E0-DA8C-4C09-8051-B4FDF73AE4BF}">
      <dgm:prSet/>
      <dgm:spPr/>
      <dgm:t>
        <a:bodyPr/>
        <a:lstStyle/>
        <a:p>
          <a:endParaRPr lang="en-GB"/>
        </a:p>
      </dgm:t>
    </dgm:pt>
    <dgm:pt modelId="{967E52B7-12ED-4289-9F7D-196D5D74CED4}" type="sibTrans" cxnId="{953908E0-DA8C-4C09-8051-B4FDF73AE4BF}">
      <dgm:prSet/>
      <dgm:spPr/>
      <dgm:t>
        <a:bodyPr/>
        <a:lstStyle/>
        <a:p>
          <a:endParaRPr lang="en-GB"/>
        </a:p>
      </dgm:t>
    </dgm:pt>
    <dgm:pt modelId="{F240EC49-76F3-4FBD-AFA0-94EEEB38E736}" type="pres">
      <dgm:prSet presAssocID="{92B744A0-5BF6-4D92-B1ED-B837315FE065}" presName="composite" presStyleCnt="0">
        <dgm:presLayoutVars>
          <dgm:chMax val="3"/>
          <dgm:animLvl val="lvl"/>
          <dgm:resizeHandles val="exact"/>
        </dgm:presLayoutVars>
      </dgm:prSet>
      <dgm:spPr/>
    </dgm:pt>
    <dgm:pt modelId="{C8B3A795-7A05-43F8-9045-EDCBDDB88D54}" type="pres">
      <dgm:prSet presAssocID="{F3CC1FFD-D0E9-462E-BDED-D5A912EEA68E}" presName="gear1" presStyleLbl="node1" presStyleIdx="0" presStyleCnt="3">
        <dgm:presLayoutVars>
          <dgm:chMax val="1"/>
          <dgm:bulletEnabled val="1"/>
        </dgm:presLayoutVars>
      </dgm:prSet>
      <dgm:spPr/>
    </dgm:pt>
    <dgm:pt modelId="{6720AF13-D76B-402C-911C-8E787A934A2C}" type="pres">
      <dgm:prSet presAssocID="{F3CC1FFD-D0E9-462E-BDED-D5A912EEA68E}" presName="gear1srcNode" presStyleLbl="node1" presStyleIdx="0" presStyleCnt="3"/>
      <dgm:spPr/>
    </dgm:pt>
    <dgm:pt modelId="{2A3D405F-5817-41B8-9267-BB4A430F5DA2}" type="pres">
      <dgm:prSet presAssocID="{F3CC1FFD-D0E9-462E-BDED-D5A912EEA68E}" presName="gear1dstNode" presStyleLbl="node1" presStyleIdx="0" presStyleCnt="3"/>
      <dgm:spPr/>
    </dgm:pt>
    <dgm:pt modelId="{6CE81380-92D0-48B7-9358-64046C4DDC34}" type="pres">
      <dgm:prSet presAssocID="{AC649256-8221-408F-9D2C-E89C8079C67E}" presName="gear2" presStyleLbl="node1" presStyleIdx="1" presStyleCnt="3">
        <dgm:presLayoutVars>
          <dgm:chMax val="1"/>
          <dgm:bulletEnabled val="1"/>
        </dgm:presLayoutVars>
      </dgm:prSet>
      <dgm:spPr/>
    </dgm:pt>
    <dgm:pt modelId="{89E07E87-86DD-4824-A2E7-82D228B09712}" type="pres">
      <dgm:prSet presAssocID="{AC649256-8221-408F-9D2C-E89C8079C67E}" presName="gear2srcNode" presStyleLbl="node1" presStyleIdx="1" presStyleCnt="3"/>
      <dgm:spPr/>
    </dgm:pt>
    <dgm:pt modelId="{F8C47DFC-EF59-40B9-B4E6-587A4250CE78}" type="pres">
      <dgm:prSet presAssocID="{AC649256-8221-408F-9D2C-E89C8079C67E}" presName="gear2dstNode" presStyleLbl="node1" presStyleIdx="1" presStyleCnt="3"/>
      <dgm:spPr/>
    </dgm:pt>
    <dgm:pt modelId="{80FC5189-F627-4905-982D-EF91777B3E43}" type="pres">
      <dgm:prSet presAssocID="{D398820A-6AA1-4D1F-993A-9D9AB768BFBE}" presName="gear3" presStyleLbl="node1" presStyleIdx="2" presStyleCnt="3"/>
      <dgm:spPr/>
    </dgm:pt>
    <dgm:pt modelId="{2B3CC125-6789-4463-A606-B3D7FCE65A14}" type="pres">
      <dgm:prSet presAssocID="{D398820A-6AA1-4D1F-993A-9D9AB768BFBE}" presName="gear3tx" presStyleLbl="node1" presStyleIdx="2" presStyleCnt="3">
        <dgm:presLayoutVars>
          <dgm:chMax val="1"/>
          <dgm:bulletEnabled val="1"/>
        </dgm:presLayoutVars>
      </dgm:prSet>
      <dgm:spPr/>
    </dgm:pt>
    <dgm:pt modelId="{DBCE2A5E-EDC7-4F4B-B4E8-35BC6FAEFFC3}" type="pres">
      <dgm:prSet presAssocID="{D398820A-6AA1-4D1F-993A-9D9AB768BFBE}" presName="gear3srcNode" presStyleLbl="node1" presStyleIdx="2" presStyleCnt="3"/>
      <dgm:spPr/>
    </dgm:pt>
    <dgm:pt modelId="{066F11F7-2CD7-49C9-B218-F12C41296955}" type="pres">
      <dgm:prSet presAssocID="{D398820A-6AA1-4D1F-993A-9D9AB768BFBE}" presName="gear3dstNode" presStyleLbl="node1" presStyleIdx="2" presStyleCnt="3"/>
      <dgm:spPr/>
    </dgm:pt>
    <dgm:pt modelId="{D2765371-CAED-452E-A06C-58B15AB142F0}" type="pres">
      <dgm:prSet presAssocID="{D6E69F87-A4E2-47CA-A1DD-200B68122DF1}" presName="connector1" presStyleLbl="sibTrans2D1" presStyleIdx="0" presStyleCnt="3"/>
      <dgm:spPr/>
    </dgm:pt>
    <dgm:pt modelId="{B502E00E-1D64-4356-8A57-AD906FE8C0AD}" type="pres">
      <dgm:prSet presAssocID="{060C6E42-7CA4-4049-9733-8C5D05B8C365}" presName="connector2" presStyleLbl="sibTrans2D1" presStyleIdx="1" presStyleCnt="3"/>
      <dgm:spPr/>
    </dgm:pt>
    <dgm:pt modelId="{40FBA773-F3E2-4E36-85F6-EF93E17F9E76}" type="pres">
      <dgm:prSet presAssocID="{967E52B7-12ED-4289-9F7D-196D5D74CED4}" presName="connector3" presStyleLbl="sibTrans2D1" presStyleIdx="2" presStyleCnt="3"/>
      <dgm:spPr/>
    </dgm:pt>
  </dgm:ptLst>
  <dgm:cxnLst>
    <dgm:cxn modelId="{57E27E18-1207-40A1-A787-1BD90D4637C0}" type="presOf" srcId="{F3CC1FFD-D0E9-462E-BDED-D5A912EEA68E}" destId="{6720AF13-D76B-402C-911C-8E787A934A2C}" srcOrd="1" destOrd="0" presId="urn:microsoft.com/office/officeart/2005/8/layout/gear1"/>
    <dgm:cxn modelId="{5318EA1B-BE7F-4783-BD51-F6DFC99008A9}" type="presOf" srcId="{D398820A-6AA1-4D1F-993A-9D9AB768BFBE}" destId="{066F11F7-2CD7-49C9-B218-F12C41296955}" srcOrd="3" destOrd="0" presId="urn:microsoft.com/office/officeart/2005/8/layout/gear1"/>
    <dgm:cxn modelId="{036A3F6D-D47D-47DB-99B2-91629350C952}" type="presOf" srcId="{F3CC1FFD-D0E9-462E-BDED-D5A912EEA68E}" destId="{C8B3A795-7A05-43F8-9045-EDCBDDB88D54}" srcOrd="0" destOrd="0" presId="urn:microsoft.com/office/officeart/2005/8/layout/gear1"/>
    <dgm:cxn modelId="{E51C906F-F4B9-4A41-8C11-4ADD4A5BDBE3}" type="presOf" srcId="{D398820A-6AA1-4D1F-993A-9D9AB768BFBE}" destId="{80FC5189-F627-4905-982D-EF91777B3E43}" srcOrd="0" destOrd="0" presId="urn:microsoft.com/office/officeart/2005/8/layout/gear1"/>
    <dgm:cxn modelId="{B398C352-E125-4ADD-BA0C-A76A86DA735A}" type="presOf" srcId="{060C6E42-7CA4-4049-9733-8C5D05B8C365}" destId="{B502E00E-1D64-4356-8A57-AD906FE8C0AD}" srcOrd="0" destOrd="0" presId="urn:microsoft.com/office/officeart/2005/8/layout/gear1"/>
    <dgm:cxn modelId="{30D9F37B-39CD-4369-AFA4-0D8A714CDC61}" type="presOf" srcId="{AC649256-8221-408F-9D2C-E89C8079C67E}" destId="{89E07E87-86DD-4824-A2E7-82D228B09712}" srcOrd="1" destOrd="0" presId="urn:microsoft.com/office/officeart/2005/8/layout/gear1"/>
    <dgm:cxn modelId="{F151127D-0F70-4B13-A146-717EAE8A5DB4}" type="presOf" srcId="{F3CC1FFD-D0E9-462E-BDED-D5A912EEA68E}" destId="{2A3D405F-5817-41B8-9267-BB4A430F5DA2}" srcOrd="2" destOrd="0" presId="urn:microsoft.com/office/officeart/2005/8/layout/gear1"/>
    <dgm:cxn modelId="{BCEA7981-78E3-4C66-ADA6-09589A757F61}" type="presOf" srcId="{D398820A-6AA1-4D1F-993A-9D9AB768BFBE}" destId="{DBCE2A5E-EDC7-4F4B-B4E8-35BC6FAEFFC3}" srcOrd="2" destOrd="0" presId="urn:microsoft.com/office/officeart/2005/8/layout/gear1"/>
    <dgm:cxn modelId="{3909F494-8ABD-4EC8-8959-3A41189F8B77}" srcId="{92B744A0-5BF6-4D92-B1ED-B837315FE065}" destId="{AC649256-8221-408F-9D2C-E89C8079C67E}" srcOrd="1" destOrd="0" parTransId="{BDD721DE-1C2C-44B2-8DC7-31E4DB16BF35}" sibTransId="{060C6E42-7CA4-4049-9733-8C5D05B8C365}"/>
    <dgm:cxn modelId="{DDC9AAAC-7396-46DF-9970-91BF49381C58}" srcId="{92B744A0-5BF6-4D92-B1ED-B837315FE065}" destId="{F3CC1FFD-D0E9-462E-BDED-D5A912EEA68E}" srcOrd="0" destOrd="0" parTransId="{D28F9DC9-FF43-4D17-9740-9865787FEC37}" sibTransId="{D6E69F87-A4E2-47CA-A1DD-200B68122DF1}"/>
    <dgm:cxn modelId="{A86FBCB7-FCA9-4277-9163-8C7184995013}" type="presOf" srcId="{AC649256-8221-408F-9D2C-E89C8079C67E}" destId="{6CE81380-92D0-48B7-9358-64046C4DDC34}" srcOrd="0" destOrd="0" presId="urn:microsoft.com/office/officeart/2005/8/layout/gear1"/>
    <dgm:cxn modelId="{13EBC3BB-2CDB-4FF5-8BC4-A9FE6B184901}" type="presOf" srcId="{D398820A-6AA1-4D1F-993A-9D9AB768BFBE}" destId="{2B3CC125-6789-4463-A606-B3D7FCE65A14}" srcOrd="1" destOrd="0" presId="urn:microsoft.com/office/officeart/2005/8/layout/gear1"/>
    <dgm:cxn modelId="{D9A3D1D1-C8C5-4C83-935A-83608D2078A6}" type="presOf" srcId="{92B744A0-5BF6-4D92-B1ED-B837315FE065}" destId="{F240EC49-76F3-4FBD-AFA0-94EEEB38E736}" srcOrd="0" destOrd="0" presId="urn:microsoft.com/office/officeart/2005/8/layout/gear1"/>
    <dgm:cxn modelId="{6C372CD7-36E5-4E03-885D-48D8CF138DD6}" type="presOf" srcId="{AC649256-8221-408F-9D2C-E89C8079C67E}" destId="{F8C47DFC-EF59-40B9-B4E6-587A4250CE78}" srcOrd="2" destOrd="0" presId="urn:microsoft.com/office/officeart/2005/8/layout/gear1"/>
    <dgm:cxn modelId="{953908E0-DA8C-4C09-8051-B4FDF73AE4BF}" srcId="{92B744A0-5BF6-4D92-B1ED-B837315FE065}" destId="{D398820A-6AA1-4D1F-993A-9D9AB768BFBE}" srcOrd="2" destOrd="0" parTransId="{C0B24F09-2FE7-435C-9E83-36908AB526D8}" sibTransId="{967E52B7-12ED-4289-9F7D-196D5D74CED4}"/>
    <dgm:cxn modelId="{F692DFE7-B90A-44A0-B9D1-31BD64D3A56A}" type="presOf" srcId="{967E52B7-12ED-4289-9F7D-196D5D74CED4}" destId="{40FBA773-F3E2-4E36-85F6-EF93E17F9E76}" srcOrd="0" destOrd="0" presId="urn:microsoft.com/office/officeart/2005/8/layout/gear1"/>
    <dgm:cxn modelId="{48F34AEA-0A8A-4226-BE22-29208ED6EF32}" type="presOf" srcId="{D6E69F87-A4E2-47CA-A1DD-200B68122DF1}" destId="{D2765371-CAED-452E-A06C-58B15AB142F0}" srcOrd="0" destOrd="0" presId="urn:microsoft.com/office/officeart/2005/8/layout/gear1"/>
    <dgm:cxn modelId="{0AB17BBF-6D38-44C6-A2F6-778D38DD52D4}" type="presParOf" srcId="{F240EC49-76F3-4FBD-AFA0-94EEEB38E736}" destId="{C8B3A795-7A05-43F8-9045-EDCBDDB88D54}" srcOrd="0" destOrd="0" presId="urn:microsoft.com/office/officeart/2005/8/layout/gear1"/>
    <dgm:cxn modelId="{F29DEE6A-9E0C-40F5-8302-90A8B894AAD1}" type="presParOf" srcId="{F240EC49-76F3-4FBD-AFA0-94EEEB38E736}" destId="{6720AF13-D76B-402C-911C-8E787A934A2C}" srcOrd="1" destOrd="0" presId="urn:microsoft.com/office/officeart/2005/8/layout/gear1"/>
    <dgm:cxn modelId="{92EF68DF-B74B-4E7D-88B2-858454A4788A}" type="presParOf" srcId="{F240EC49-76F3-4FBD-AFA0-94EEEB38E736}" destId="{2A3D405F-5817-41B8-9267-BB4A430F5DA2}" srcOrd="2" destOrd="0" presId="urn:microsoft.com/office/officeart/2005/8/layout/gear1"/>
    <dgm:cxn modelId="{71347C68-0B80-41CB-8F8C-D8B24585C9A6}" type="presParOf" srcId="{F240EC49-76F3-4FBD-AFA0-94EEEB38E736}" destId="{6CE81380-92D0-48B7-9358-64046C4DDC34}" srcOrd="3" destOrd="0" presId="urn:microsoft.com/office/officeart/2005/8/layout/gear1"/>
    <dgm:cxn modelId="{0B35C657-17A0-4662-BE04-70C1FFA3A224}" type="presParOf" srcId="{F240EC49-76F3-4FBD-AFA0-94EEEB38E736}" destId="{89E07E87-86DD-4824-A2E7-82D228B09712}" srcOrd="4" destOrd="0" presId="urn:microsoft.com/office/officeart/2005/8/layout/gear1"/>
    <dgm:cxn modelId="{A959B943-1C16-4022-949C-0C37ABC1D326}" type="presParOf" srcId="{F240EC49-76F3-4FBD-AFA0-94EEEB38E736}" destId="{F8C47DFC-EF59-40B9-B4E6-587A4250CE78}" srcOrd="5" destOrd="0" presId="urn:microsoft.com/office/officeart/2005/8/layout/gear1"/>
    <dgm:cxn modelId="{FB31EDA3-752A-47E5-8534-7AAF8F115C07}" type="presParOf" srcId="{F240EC49-76F3-4FBD-AFA0-94EEEB38E736}" destId="{80FC5189-F627-4905-982D-EF91777B3E43}" srcOrd="6" destOrd="0" presId="urn:microsoft.com/office/officeart/2005/8/layout/gear1"/>
    <dgm:cxn modelId="{8E0ADD4D-CD3C-4153-BD0D-447EA71E9DFB}" type="presParOf" srcId="{F240EC49-76F3-4FBD-AFA0-94EEEB38E736}" destId="{2B3CC125-6789-4463-A606-B3D7FCE65A14}" srcOrd="7" destOrd="0" presId="urn:microsoft.com/office/officeart/2005/8/layout/gear1"/>
    <dgm:cxn modelId="{268C6F1E-5CAE-4503-AA1A-7609B5A9CA82}" type="presParOf" srcId="{F240EC49-76F3-4FBD-AFA0-94EEEB38E736}" destId="{DBCE2A5E-EDC7-4F4B-B4E8-35BC6FAEFFC3}" srcOrd="8" destOrd="0" presId="urn:microsoft.com/office/officeart/2005/8/layout/gear1"/>
    <dgm:cxn modelId="{07C97CBD-6626-4B1C-8AF4-44E5575B101F}" type="presParOf" srcId="{F240EC49-76F3-4FBD-AFA0-94EEEB38E736}" destId="{066F11F7-2CD7-49C9-B218-F12C41296955}" srcOrd="9" destOrd="0" presId="urn:microsoft.com/office/officeart/2005/8/layout/gear1"/>
    <dgm:cxn modelId="{504C23EE-3B14-45A2-ABE2-16A36AF4B17D}" type="presParOf" srcId="{F240EC49-76F3-4FBD-AFA0-94EEEB38E736}" destId="{D2765371-CAED-452E-A06C-58B15AB142F0}" srcOrd="10" destOrd="0" presId="urn:microsoft.com/office/officeart/2005/8/layout/gear1"/>
    <dgm:cxn modelId="{3D109859-1F5D-42ED-A0BD-B8F1AEC35D2E}" type="presParOf" srcId="{F240EC49-76F3-4FBD-AFA0-94EEEB38E736}" destId="{B502E00E-1D64-4356-8A57-AD906FE8C0AD}" srcOrd="11" destOrd="0" presId="urn:microsoft.com/office/officeart/2005/8/layout/gear1"/>
    <dgm:cxn modelId="{D1185A1F-8B7C-4082-A137-8CE8556F319A}" type="presParOf" srcId="{F240EC49-76F3-4FBD-AFA0-94EEEB38E736}" destId="{40FBA773-F3E2-4E36-85F6-EF93E17F9E7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9650EE-F59D-4F7D-A807-5A7A1C1CB5F5}" type="doc">
      <dgm:prSet loTypeId="urn:microsoft.com/office/officeart/2005/8/layout/cycle8" loCatId="cycle" qsTypeId="urn:microsoft.com/office/officeart/2005/8/quickstyle/simple1" qsCatId="simple" csTypeId="urn:microsoft.com/office/officeart/2005/8/colors/accent1_2" csCatId="accent1" phldr="1"/>
      <dgm:spPr/>
    </dgm:pt>
    <dgm:pt modelId="{DAD9D9FE-5782-4B4E-9450-D5BD136AAC77}">
      <dgm:prSet phldrT="[Text]"/>
      <dgm:spPr/>
      <dgm:t>
        <a:bodyPr/>
        <a:lstStyle/>
        <a:p>
          <a:r>
            <a:rPr lang="en-GB" dirty="0"/>
            <a:t>During practice</a:t>
          </a:r>
        </a:p>
      </dgm:t>
    </dgm:pt>
    <dgm:pt modelId="{0C4120D9-2137-4E92-93E4-8DF0C3C1FFF4}" type="parTrans" cxnId="{25D6481D-0577-4CAC-8858-5C697A495C92}">
      <dgm:prSet/>
      <dgm:spPr/>
      <dgm:t>
        <a:bodyPr/>
        <a:lstStyle/>
        <a:p>
          <a:endParaRPr lang="en-GB"/>
        </a:p>
      </dgm:t>
    </dgm:pt>
    <dgm:pt modelId="{70BF0DFF-32E4-4EFF-A2E8-99E709DEDCED}" type="sibTrans" cxnId="{25D6481D-0577-4CAC-8858-5C697A495C92}">
      <dgm:prSet/>
      <dgm:spPr/>
      <dgm:t>
        <a:bodyPr/>
        <a:lstStyle/>
        <a:p>
          <a:endParaRPr lang="en-GB"/>
        </a:p>
      </dgm:t>
    </dgm:pt>
    <dgm:pt modelId="{60203525-2782-4FB2-83FA-02584CC07F9B}">
      <dgm:prSet phldrT="[Text]"/>
      <dgm:spPr/>
      <dgm:t>
        <a:bodyPr/>
        <a:lstStyle/>
        <a:p>
          <a:r>
            <a:rPr lang="en-GB" dirty="0"/>
            <a:t>Post practice</a:t>
          </a:r>
        </a:p>
      </dgm:t>
    </dgm:pt>
    <dgm:pt modelId="{61727555-1FD4-427F-A982-D5AC39C2978C}" type="parTrans" cxnId="{4E42F4BB-2D3D-414D-84DC-F159E1C1688A}">
      <dgm:prSet/>
      <dgm:spPr/>
      <dgm:t>
        <a:bodyPr/>
        <a:lstStyle/>
        <a:p>
          <a:endParaRPr lang="en-GB"/>
        </a:p>
      </dgm:t>
    </dgm:pt>
    <dgm:pt modelId="{88295B67-A4F6-47F1-9C58-AA714BA062BE}" type="sibTrans" cxnId="{4E42F4BB-2D3D-414D-84DC-F159E1C1688A}">
      <dgm:prSet/>
      <dgm:spPr/>
      <dgm:t>
        <a:bodyPr/>
        <a:lstStyle/>
        <a:p>
          <a:endParaRPr lang="en-GB"/>
        </a:p>
      </dgm:t>
    </dgm:pt>
    <dgm:pt modelId="{51063D5A-8907-4BCC-9885-DAEBA65E39FD}">
      <dgm:prSet phldrT="[Text]"/>
      <dgm:spPr/>
      <dgm:t>
        <a:bodyPr/>
        <a:lstStyle/>
        <a:p>
          <a:r>
            <a:rPr lang="en-GB" dirty="0"/>
            <a:t>Prior to practice</a:t>
          </a:r>
        </a:p>
      </dgm:t>
    </dgm:pt>
    <dgm:pt modelId="{69068D9C-EC13-4891-A11D-4AC6FE52325C}" type="parTrans" cxnId="{41A86674-98EE-4714-8CD5-BA36FAD799CA}">
      <dgm:prSet/>
      <dgm:spPr/>
      <dgm:t>
        <a:bodyPr/>
        <a:lstStyle/>
        <a:p>
          <a:endParaRPr lang="en-GB"/>
        </a:p>
      </dgm:t>
    </dgm:pt>
    <dgm:pt modelId="{5D921ACD-4848-497F-B0C0-AA4C65A8B1D2}" type="sibTrans" cxnId="{41A86674-98EE-4714-8CD5-BA36FAD799CA}">
      <dgm:prSet/>
      <dgm:spPr/>
      <dgm:t>
        <a:bodyPr/>
        <a:lstStyle/>
        <a:p>
          <a:endParaRPr lang="en-GB"/>
        </a:p>
      </dgm:t>
    </dgm:pt>
    <dgm:pt modelId="{85F178EB-5E86-4ADC-B5FB-5FAE87CF9C2C}" type="pres">
      <dgm:prSet presAssocID="{D09650EE-F59D-4F7D-A807-5A7A1C1CB5F5}" presName="compositeShape" presStyleCnt="0">
        <dgm:presLayoutVars>
          <dgm:chMax val="7"/>
          <dgm:dir/>
          <dgm:resizeHandles val="exact"/>
        </dgm:presLayoutVars>
      </dgm:prSet>
      <dgm:spPr/>
    </dgm:pt>
    <dgm:pt modelId="{6F37BF68-9CCC-4334-BC3B-ED0358F091F4}" type="pres">
      <dgm:prSet presAssocID="{D09650EE-F59D-4F7D-A807-5A7A1C1CB5F5}" presName="wedge1" presStyleLbl="node1" presStyleIdx="0" presStyleCnt="3"/>
      <dgm:spPr/>
    </dgm:pt>
    <dgm:pt modelId="{0EBCDA26-75F0-4BC4-9B0D-CA9062D18FA1}" type="pres">
      <dgm:prSet presAssocID="{D09650EE-F59D-4F7D-A807-5A7A1C1CB5F5}" presName="dummy1a" presStyleCnt="0"/>
      <dgm:spPr/>
    </dgm:pt>
    <dgm:pt modelId="{AB40E911-BD7D-45A1-9A2D-6EA3C0FF0D0B}" type="pres">
      <dgm:prSet presAssocID="{D09650EE-F59D-4F7D-A807-5A7A1C1CB5F5}" presName="dummy1b" presStyleCnt="0"/>
      <dgm:spPr/>
    </dgm:pt>
    <dgm:pt modelId="{5AF370CA-D492-42BB-94DA-34FD111DA12D}" type="pres">
      <dgm:prSet presAssocID="{D09650EE-F59D-4F7D-A807-5A7A1C1CB5F5}" presName="wedge1Tx" presStyleLbl="node1" presStyleIdx="0" presStyleCnt="3">
        <dgm:presLayoutVars>
          <dgm:chMax val="0"/>
          <dgm:chPref val="0"/>
          <dgm:bulletEnabled val="1"/>
        </dgm:presLayoutVars>
      </dgm:prSet>
      <dgm:spPr/>
    </dgm:pt>
    <dgm:pt modelId="{4186E67F-30C9-4E33-B75F-DB0707993178}" type="pres">
      <dgm:prSet presAssocID="{D09650EE-F59D-4F7D-A807-5A7A1C1CB5F5}" presName="wedge2" presStyleLbl="node1" presStyleIdx="1" presStyleCnt="3"/>
      <dgm:spPr/>
    </dgm:pt>
    <dgm:pt modelId="{7CFA1705-571A-445F-AEEA-3E0BAB803E05}" type="pres">
      <dgm:prSet presAssocID="{D09650EE-F59D-4F7D-A807-5A7A1C1CB5F5}" presName="dummy2a" presStyleCnt="0"/>
      <dgm:spPr/>
    </dgm:pt>
    <dgm:pt modelId="{43CF4EDF-47B8-4955-B95A-83B0681A02FE}" type="pres">
      <dgm:prSet presAssocID="{D09650EE-F59D-4F7D-A807-5A7A1C1CB5F5}" presName="dummy2b" presStyleCnt="0"/>
      <dgm:spPr/>
    </dgm:pt>
    <dgm:pt modelId="{0CE78064-59D6-4961-B4BA-EC398EBEFA17}" type="pres">
      <dgm:prSet presAssocID="{D09650EE-F59D-4F7D-A807-5A7A1C1CB5F5}" presName="wedge2Tx" presStyleLbl="node1" presStyleIdx="1" presStyleCnt="3">
        <dgm:presLayoutVars>
          <dgm:chMax val="0"/>
          <dgm:chPref val="0"/>
          <dgm:bulletEnabled val="1"/>
        </dgm:presLayoutVars>
      </dgm:prSet>
      <dgm:spPr/>
    </dgm:pt>
    <dgm:pt modelId="{669A0CDF-C3A3-400D-ACB1-B8239ECF168D}" type="pres">
      <dgm:prSet presAssocID="{D09650EE-F59D-4F7D-A807-5A7A1C1CB5F5}" presName="wedge3" presStyleLbl="node1" presStyleIdx="2" presStyleCnt="3"/>
      <dgm:spPr/>
    </dgm:pt>
    <dgm:pt modelId="{049C0C42-B23E-4A0D-AE2E-FCCE92372B2F}" type="pres">
      <dgm:prSet presAssocID="{D09650EE-F59D-4F7D-A807-5A7A1C1CB5F5}" presName="dummy3a" presStyleCnt="0"/>
      <dgm:spPr/>
    </dgm:pt>
    <dgm:pt modelId="{EBE4350E-25D0-4AC5-98FE-CA3C28DBCC49}" type="pres">
      <dgm:prSet presAssocID="{D09650EE-F59D-4F7D-A807-5A7A1C1CB5F5}" presName="dummy3b" presStyleCnt="0"/>
      <dgm:spPr/>
    </dgm:pt>
    <dgm:pt modelId="{A638742A-A6B4-43C2-B527-1FC9F1BF14F1}" type="pres">
      <dgm:prSet presAssocID="{D09650EE-F59D-4F7D-A807-5A7A1C1CB5F5}" presName="wedge3Tx" presStyleLbl="node1" presStyleIdx="2" presStyleCnt="3">
        <dgm:presLayoutVars>
          <dgm:chMax val="0"/>
          <dgm:chPref val="0"/>
          <dgm:bulletEnabled val="1"/>
        </dgm:presLayoutVars>
      </dgm:prSet>
      <dgm:spPr/>
    </dgm:pt>
    <dgm:pt modelId="{EF9609FF-D2FB-49E9-A147-CB5F2C710F62}" type="pres">
      <dgm:prSet presAssocID="{70BF0DFF-32E4-4EFF-A2E8-99E709DEDCED}" presName="arrowWedge1" presStyleLbl="fgSibTrans2D1" presStyleIdx="0" presStyleCnt="3"/>
      <dgm:spPr/>
    </dgm:pt>
    <dgm:pt modelId="{D9D68B80-B2AF-400D-A348-8D731417D4A4}" type="pres">
      <dgm:prSet presAssocID="{88295B67-A4F6-47F1-9C58-AA714BA062BE}" presName="arrowWedge2" presStyleLbl="fgSibTrans2D1" presStyleIdx="1" presStyleCnt="3"/>
      <dgm:spPr/>
    </dgm:pt>
    <dgm:pt modelId="{F517C36A-F2AD-4505-B727-416C2FE365BB}" type="pres">
      <dgm:prSet presAssocID="{5D921ACD-4848-497F-B0C0-AA4C65A8B1D2}" presName="arrowWedge3" presStyleLbl="fgSibTrans2D1" presStyleIdx="2" presStyleCnt="3"/>
      <dgm:spPr/>
    </dgm:pt>
  </dgm:ptLst>
  <dgm:cxnLst>
    <dgm:cxn modelId="{8D8CAE18-1997-4865-8875-4920C1C66EC5}" type="presOf" srcId="{60203525-2782-4FB2-83FA-02584CC07F9B}" destId="{0CE78064-59D6-4961-B4BA-EC398EBEFA17}" srcOrd="1" destOrd="0" presId="urn:microsoft.com/office/officeart/2005/8/layout/cycle8"/>
    <dgm:cxn modelId="{25D6481D-0577-4CAC-8858-5C697A495C92}" srcId="{D09650EE-F59D-4F7D-A807-5A7A1C1CB5F5}" destId="{DAD9D9FE-5782-4B4E-9450-D5BD136AAC77}" srcOrd="0" destOrd="0" parTransId="{0C4120D9-2137-4E92-93E4-8DF0C3C1FFF4}" sibTransId="{70BF0DFF-32E4-4EFF-A2E8-99E709DEDCED}"/>
    <dgm:cxn modelId="{B5324B2F-154F-4C45-97FD-4B1FB2CA8438}" type="presOf" srcId="{DAD9D9FE-5782-4B4E-9450-D5BD136AAC77}" destId="{5AF370CA-D492-42BB-94DA-34FD111DA12D}" srcOrd="1" destOrd="0" presId="urn:microsoft.com/office/officeart/2005/8/layout/cycle8"/>
    <dgm:cxn modelId="{52F4DC45-8FBA-4FD6-B346-C28A7D00929A}" type="presOf" srcId="{D09650EE-F59D-4F7D-A807-5A7A1C1CB5F5}" destId="{85F178EB-5E86-4ADC-B5FB-5FAE87CF9C2C}" srcOrd="0" destOrd="0" presId="urn:microsoft.com/office/officeart/2005/8/layout/cycle8"/>
    <dgm:cxn modelId="{41A86674-98EE-4714-8CD5-BA36FAD799CA}" srcId="{D09650EE-F59D-4F7D-A807-5A7A1C1CB5F5}" destId="{51063D5A-8907-4BCC-9885-DAEBA65E39FD}" srcOrd="2" destOrd="0" parTransId="{69068D9C-EC13-4891-A11D-4AC6FE52325C}" sibTransId="{5D921ACD-4848-497F-B0C0-AA4C65A8B1D2}"/>
    <dgm:cxn modelId="{1F22D887-48B1-451E-AF19-087F27469F56}" type="presOf" srcId="{DAD9D9FE-5782-4B4E-9450-D5BD136AAC77}" destId="{6F37BF68-9CCC-4334-BC3B-ED0358F091F4}" srcOrd="0" destOrd="0" presId="urn:microsoft.com/office/officeart/2005/8/layout/cycle8"/>
    <dgm:cxn modelId="{3DF35789-17AB-40F1-9049-1049B755B6B9}" type="presOf" srcId="{51063D5A-8907-4BCC-9885-DAEBA65E39FD}" destId="{A638742A-A6B4-43C2-B527-1FC9F1BF14F1}" srcOrd="1" destOrd="0" presId="urn:microsoft.com/office/officeart/2005/8/layout/cycle8"/>
    <dgm:cxn modelId="{4E42F4BB-2D3D-414D-84DC-F159E1C1688A}" srcId="{D09650EE-F59D-4F7D-A807-5A7A1C1CB5F5}" destId="{60203525-2782-4FB2-83FA-02584CC07F9B}" srcOrd="1" destOrd="0" parTransId="{61727555-1FD4-427F-A982-D5AC39C2978C}" sibTransId="{88295B67-A4F6-47F1-9C58-AA714BA062BE}"/>
    <dgm:cxn modelId="{791433D2-883D-4C94-A138-1E1D8F1DE83E}" type="presOf" srcId="{51063D5A-8907-4BCC-9885-DAEBA65E39FD}" destId="{669A0CDF-C3A3-400D-ACB1-B8239ECF168D}" srcOrd="0" destOrd="0" presId="urn:microsoft.com/office/officeart/2005/8/layout/cycle8"/>
    <dgm:cxn modelId="{BFAFC5D8-9675-43C8-A598-16303B1526DF}" type="presOf" srcId="{60203525-2782-4FB2-83FA-02584CC07F9B}" destId="{4186E67F-30C9-4E33-B75F-DB0707993178}" srcOrd="0" destOrd="0" presId="urn:microsoft.com/office/officeart/2005/8/layout/cycle8"/>
    <dgm:cxn modelId="{01E5E020-1B52-4FD0-8E55-E8CBB36E5BC8}" type="presParOf" srcId="{85F178EB-5E86-4ADC-B5FB-5FAE87CF9C2C}" destId="{6F37BF68-9CCC-4334-BC3B-ED0358F091F4}" srcOrd="0" destOrd="0" presId="urn:microsoft.com/office/officeart/2005/8/layout/cycle8"/>
    <dgm:cxn modelId="{342E9840-4DAC-4A9B-BB58-86F1EE2EEABF}" type="presParOf" srcId="{85F178EB-5E86-4ADC-B5FB-5FAE87CF9C2C}" destId="{0EBCDA26-75F0-4BC4-9B0D-CA9062D18FA1}" srcOrd="1" destOrd="0" presId="urn:microsoft.com/office/officeart/2005/8/layout/cycle8"/>
    <dgm:cxn modelId="{23C57764-C7BF-4E9B-BA81-D17F0C12BF43}" type="presParOf" srcId="{85F178EB-5E86-4ADC-B5FB-5FAE87CF9C2C}" destId="{AB40E911-BD7D-45A1-9A2D-6EA3C0FF0D0B}" srcOrd="2" destOrd="0" presId="urn:microsoft.com/office/officeart/2005/8/layout/cycle8"/>
    <dgm:cxn modelId="{4936A1A6-A959-4566-B502-FBDA76C9EFDE}" type="presParOf" srcId="{85F178EB-5E86-4ADC-B5FB-5FAE87CF9C2C}" destId="{5AF370CA-D492-42BB-94DA-34FD111DA12D}" srcOrd="3" destOrd="0" presId="urn:microsoft.com/office/officeart/2005/8/layout/cycle8"/>
    <dgm:cxn modelId="{7580632F-95E0-4523-AE8A-E3C37E9A598F}" type="presParOf" srcId="{85F178EB-5E86-4ADC-B5FB-5FAE87CF9C2C}" destId="{4186E67F-30C9-4E33-B75F-DB0707993178}" srcOrd="4" destOrd="0" presId="urn:microsoft.com/office/officeart/2005/8/layout/cycle8"/>
    <dgm:cxn modelId="{22053DB0-4000-4C8F-B34C-06C4F763FD8C}" type="presParOf" srcId="{85F178EB-5E86-4ADC-B5FB-5FAE87CF9C2C}" destId="{7CFA1705-571A-445F-AEEA-3E0BAB803E05}" srcOrd="5" destOrd="0" presId="urn:microsoft.com/office/officeart/2005/8/layout/cycle8"/>
    <dgm:cxn modelId="{95FD1E9C-6B36-4ABB-B9B2-81E63F9ABC3F}" type="presParOf" srcId="{85F178EB-5E86-4ADC-B5FB-5FAE87CF9C2C}" destId="{43CF4EDF-47B8-4955-B95A-83B0681A02FE}" srcOrd="6" destOrd="0" presId="urn:microsoft.com/office/officeart/2005/8/layout/cycle8"/>
    <dgm:cxn modelId="{674EA4AD-80E4-4BA3-81A2-3B9A16C75BA3}" type="presParOf" srcId="{85F178EB-5E86-4ADC-B5FB-5FAE87CF9C2C}" destId="{0CE78064-59D6-4961-B4BA-EC398EBEFA17}" srcOrd="7" destOrd="0" presId="urn:microsoft.com/office/officeart/2005/8/layout/cycle8"/>
    <dgm:cxn modelId="{4B5EB415-583F-40A7-914A-AA4929601E20}" type="presParOf" srcId="{85F178EB-5E86-4ADC-B5FB-5FAE87CF9C2C}" destId="{669A0CDF-C3A3-400D-ACB1-B8239ECF168D}" srcOrd="8" destOrd="0" presId="urn:microsoft.com/office/officeart/2005/8/layout/cycle8"/>
    <dgm:cxn modelId="{CBAA0DD4-36A6-4AB1-9212-C5872B1DC8FF}" type="presParOf" srcId="{85F178EB-5E86-4ADC-B5FB-5FAE87CF9C2C}" destId="{049C0C42-B23E-4A0D-AE2E-FCCE92372B2F}" srcOrd="9" destOrd="0" presId="urn:microsoft.com/office/officeart/2005/8/layout/cycle8"/>
    <dgm:cxn modelId="{7AF8DEBF-C448-4A9D-93D1-0B89F021D2EC}" type="presParOf" srcId="{85F178EB-5E86-4ADC-B5FB-5FAE87CF9C2C}" destId="{EBE4350E-25D0-4AC5-98FE-CA3C28DBCC49}" srcOrd="10" destOrd="0" presId="urn:microsoft.com/office/officeart/2005/8/layout/cycle8"/>
    <dgm:cxn modelId="{E076BAF8-379B-45B7-850F-DD9D8DBF57A7}" type="presParOf" srcId="{85F178EB-5E86-4ADC-B5FB-5FAE87CF9C2C}" destId="{A638742A-A6B4-43C2-B527-1FC9F1BF14F1}" srcOrd="11" destOrd="0" presId="urn:microsoft.com/office/officeart/2005/8/layout/cycle8"/>
    <dgm:cxn modelId="{AE66EB5F-265E-44B5-86D0-35B1C50A6CDB}" type="presParOf" srcId="{85F178EB-5E86-4ADC-B5FB-5FAE87CF9C2C}" destId="{EF9609FF-D2FB-49E9-A147-CB5F2C710F62}" srcOrd="12" destOrd="0" presId="urn:microsoft.com/office/officeart/2005/8/layout/cycle8"/>
    <dgm:cxn modelId="{D1AB4FA7-3826-49DC-8D53-E32B0E8E738D}" type="presParOf" srcId="{85F178EB-5E86-4ADC-B5FB-5FAE87CF9C2C}" destId="{D9D68B80-B2AF-400D-A348-8D731417D4A4}" srcOrd="13" destOrd="0" presId="urn:microsoft.com/office/officeart/2005/8/layout/cycle8"/>
    <dgm:cxn modelId="{74EDE922-4457-4199-9C1F-BD79EB7E305A}" type="presParOf" srcId="{85F178EB-5E86-4ADC-B5FB-5FAE87CF9C2C}" destId="{F517C36A-F2AD-4505-B727-416C2FE365B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08D54-DEFD-4FBA-A62A-4CFDF49E40D0}">
      <dsp:nvSpPr>
        <dsp:cNvPr id="0" name=""/>
        <dsp:cNvSpPr/>
      </dsp:nvSpPr>
      <dsp:spPr>
        <a:xfrm rot="5400000">
          <a:off x="8636931" y="1078304"/>
          <a:ext cx="977396" cy="211318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Redistribution</a:t>
          </a:r>
        </a:p>
      </dsp:txBody>
      <dsp:txXfrm rot="-5400000">
        <a:off x="8421235" y="1809096"/>
        <a:ext cx="1408788" cy="651598"/>
      </dsp:txXfrm>
    </dsp:sp>
    <dsp:sp modelId="{7199A76A-53AF-4AB5-B9AB-B70849392C19}">
      <dsp:nvSpPr>
        <dsp:cNvPr id="0" name=""/>
        <dsp:cNvSpPr/>
      </dsp:nvSpPr>
      <dsp:spPr>
        <a:xfrm>
          <a:off x="6391692" y="249689"/>
          <a:ext cx="933945" cy="502121"/>
        </a:xfrm>
        <a:prstGeom prst="rect">
          <a:avLst/>
        </a:prstGeom>
        <a:noFill/>
        <a:ln>
          <a:noFill/>
        </a:ln>
        <a:effectLst/>
      </dsp:spPr>
      <dsp:style>
        <a:lnRef idx="0">
          <a:scrgbClr r="0" g="0" b="0"/>
        </a:lnRef>
        <a:fillRef idx="0">
          <a:scrgbClr r="0" g="0" b="0"/>
        </a:fillRef>
        <a:effectRef idx="0">
          <a:scrgbClr r="0" g="0" b="0"/>
        </a:effectRef>
        <a:fontRef idx="minor"/>
      </dsp:style>
    </dsp:sp>
    <dsp:sp modelId="{20C10796-0FEE-40AE-A026-9EE772FD0981}">
      <dsp:nvSpPr>
        <dsp:cNvPr id="0" name=""/>
        <dsp:cNvSpPr/>
      </dsp:nvSpPr>
      <dsp:spPr>
        <a:xfrm rot="5400000">
          <a:off x="1624230" y="34133"/>
          <a:ext cx="994409" cy="1937527"/>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t>An excellent teacher for every child</a:t>
          </a:r>
        </a:p>
      </dsp:txBody>
      <dsp:txXfrm rot="-5400000">
        <a:off x="1475592" y="671427"/>
        <a:ext cx="1291685" cy="662939"/>
      </dsp:txXfrm>
    </dsp:sp>
    <dsp:sp modelId="{4FE6A3C1-0304-4FA4-A034-8E604A7F1D19}">
      <dsp:nvSpPr>
        <dsp:cNvPr id="0" name=""/>
        <dsp:cNvSpPr/>
      </dsp:nvSpPr>
      <dsp:spPr>
        <a:xfrm rot="5400000">
          <a:off x="3062681" y="1115540"/>
          <a:ext cx="992786" cy="219493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Recognition</a:t>
          </a:r>
        </a:p>
      </dsp:txBody>
      <dsp:txXfrm rot="-5400000">
        <a:off x="2827428" y="1882080"/>
        <a:ext cx="1463292" cy="661858"/>
      </dsp:txXfrm>
    </dsp:sp>
    <dsp:sp modelId="{026FCB6F-AA42-406B-B638-25F2E7592C37}">
      <dsp:nvSpPr>
        <dsp:cNvPr id="0" name=""/>
        <dsp:cNvSpPr/>
      </dsp:nvSpPr>
      <dsp:spPr>
        <a:xfrm>
          <a:off x="4173725" y="1268837"/>
          <a:ext cx="903818" cy="502121"/>
        </a:xfrm>
        <a:prstGeom prst="rect">
          <a:avLst/>
        </a:prstGeom>
        <a:noFill/>
        <a:ln>
          <a:noFill/>
        </a:ln>
        <a:effectLst/>
      </dsp:spPr>
      <dsp:style>
        <a:lnRef idx="0">
          <a:scrgbClr r="0" g="0" b="0"/>
        </a:lnRef>
        <a:fillRef idx="0">
          <a:scrgbClr r="0" g="0" b="0"/>
        </a:fillRef>
        <a:effectRef idx="0">
          <a:scrgbClr r="0" g="0" b="0"/>
        </a:effectRef>
        <a:fontRef idx="minor"/>
      </dsp:style>
    </dsp:sp>
    <dsp:sp modelId="{357ED80C-9C9B-4627-A327-634361CD72A5}">
      <dsp:nvSpPr>
        <dsp:cNvPr id="0" name=""/>
        <dsp:cNvSpPr/>
      </dsp:nvSpPr>
      <dsp:spPr>
        <a:xfrm rot="5400000">
          <a:off x="9783279" y="-61296"/>
          <a:ext cx="1296954" cy="2288714"/>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r>
            <a:rPr lang="en-GB" sz="1050" kern="1200" dirty="0"/>
            <a:t>High</a:t>
          </a:r>
          <a:r>
            <a:rPr lang="en-GB" sz="1050" kern="1200" baseline="0" dirty="0"/>
            <a:t> standards of curriculum, behaviour &amp; attendance</a:t>
          </a:r>
          <a:endParaRPr lang="en-GB" sz="1050" kern="1200" dirty="0"/>
        </a:p>
      </dsp:txBody>
      <dsp:txXfrm rot="-5400000">
        <a:off x="9668851" y="650743"/>
        <a:ext cx="1525810" cy="864636"/>
      </dsp:txXfrm>
    </dsp:sp>
    <dsp:sp modelId="{6BFFAC11-A652-4B03-8A01-001BC3CFE37C}">
      <dsp:nvSpPr>
        <dsp:cNvPr id="0" name=""/>
        <dsp:cNvSpPr/>
      </dsp:nvSpPr>
      <dsp:spPr>
        <a:xfrm rot="5400000">
          <a:off x="6005692" y="1080478"/>
          <a:ext cx="1071945" cy="210883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Representation</a:t>
          </a:r>
        </a:p>
      </dsp:txBody>
      <dsp:txXfrm rot="-5400000">
        <a:off x="5838720" y="1777582"/>
        <a:ext cx="1405890" cy="714630"/>
      </dsp:txXfrm>
    </dsp:sp>
    <dsp:sp modelId="{8F6525EF-CBDF-483C-8E18-4453EA48FDA1}">
      <dsp:nvSpPr>
        <dsp:cNvPr id="0" name=""/>
        <dsp:cNvSpPr/>
      </dsp:nvSpPr>
      <dsp:spPr>
        <a:xfrm>
          <a:off x="6441099" y="2371713"/>
          <a:ext cx="933945" cy="502121"/>
        </a:xfrm>
        <a:prstGeom prst="rect">
          <a:avLst/>
        </a:prstGeom>
        <a:noFill/>
        <a:ln>
          <a:noFill/>
        </a:ln>
        <a:effectLst/>
      </dsp:spPr>
      <dsp:style>
        <a:lnRef idx="0">
          <a:scrgbClr r="0" g="0" b="0"/>
        </a:lnRef>
        <a:fillRef idx="0">
          <a:scrgbClr r="0" g="0" b="0"/>
        </a:fillRef>
        <a:effectRef idx="0">
          <a:scrgbClr r="0" g="0" b="0"/>
        </a:effectRef>
        <a:fontRef idx="minor"/>
      </dsp:style>
    </dsp:sp>
    <dsp:sp modelId="{87EB3E8F-9D23-48E3-9629-9FCF204FE339}">
      <dsp:nvSpPr>
        <dsp:cNvPr id="0" name=""/>
        <dsp:cNvSpPr/>
      </dsp:nvSpPr>
      <dsp:spPr>
        <a:xfrm rot="5400000">
          <a:off x="4218030" y="15482"/>
          <a:ext cx="1161867" cy="213515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dirty="0"/>
            <a:t>Targeted</a:t>
          </a:r>
          <a:r>
            <a:rPr lang="en-GB" sz="1200" kern="1200" baseline="0" dirty="0"/>
            <a:t> support for every who needs it</a:t>
          </a:r>
          <a:endParaRPr lang="en-GB" sz="1200" kern="1200" dirty="0"/>
        </a:p>
      </dsp:txBody>
      <dsp:txXfrm rot="-5400000">
        <a:off x="4087245" y="695772"/>
        <a:ext cx="1423438" cy="774578"/>
      </dsp:txXfrm>
    </dsp:sp>
    <dsp:sp modelId="{D83420EE-9F2B-445D-8076-3D010077FE36}">
      <dsp:nvSpPr>
        <dsp:cNvPr id="0" name=""/>
        <dsp:cNvSpPr/>
      </dsp:nvSpPr>
      <dsp:spPr>
        <a:xfrm rot="5400000">
          <a:off x="6147692" y="2681943"/>
          <a:ext cx="875390" cy="150413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Praxis</a:t>
          </a:r>
        </a:p>
      </dsp:txBody>
      <dsp:txXfrm rot="-5400000">
        <a:off x="6084010" y="3142212"/>
        <a:ext cx="1002754" cy="583594"/>
      </dsp:txXfrm>
    </dsp:sp>
    <dsp:sp modelId="{68BF56FA-FCBF-45D9-800E-59BE3AA7CE9B}">
      <dsp:nvSpPr>
        <dsp:cNvPr id="0" name=""/>
        <dsp:cNvSpPr/>
      </dsp:nvSpPr>
      <dsp:spPr>
        <a:xfrm>
          <a:off x="4172835" y="3407046"/>
          <a:ext cx="903818" cy="502121"/>
        </a:xfrm>
        <a:prstGeom prst="rect">
          <a:avLst/>
        </a:prstGeom>
        <a:noFill/>
        <a:ln>
          <a:noFill/>
        </a:ln>
        <a:effectLst/>
      </dsp:spPr>
      <dsp:style>
        <a:lnRef idx="0">
          <a:scrgbClr r="0" g="0" b="0"/>
        </a:lnRef>
        <a:fillRef idx="0">
          <a:scrgbClr r="0" g="0" b="0"/>
        </a:fillRef>
        <a:effectRef idx="0">
          <a:scrgbClr r="0" g="0" b="0"/>
        </a:effectRef>
        <a:fontRef idx="minor"/>
      </dsp:style>
    </dsp:sp>
    <dsp:sp modelId="{75BF2D42-2D48-498F-BA56-0259F44E599D}">
      <dsp:nvSpPr>
        <dsp:cNvPr id="0" name=""/>
        <dsp:cNvSpPr/>
      </dsp:nvSpPr>
      <dsp:spPr>
        <a:xfrm rot="5400000">
          <a:off x="7178374" y="-148780"/>
          <a:ext cx="1161867" cy="2292274"/>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en-GB" sz="1900" kern="1200" dirty="0"/>
            <a:t>Fairer</a:t>
          </a:r>
          <a:r>
            <a:rPr lang="en-GB" sz="1900" kern="1200" baseline="0" dirty="0"/>
            <a:t> and stronger school system</a:t>
          </a:r>
          <a:endParaRPr lang="en-GB" sz="1900" kern="1200" dirty="0"/>
        </a:p>
      </dsp:txBody>
      <dsp:txXfrm rot="-5400000">
        <a:off x="6995217" y="610069"/>
        <a:ext cx="1528182" cy="774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8A66F-33A6-48F3-BC1A-03EF43F16E65}">
      <dsp:nvSpPr>
        <dsp:cNvPr id="0" name=""/>
        <dsp:cNvSpPr/>
      </dsp:nvSpPr>
      <dsp:spPr>
        <a:xfrm>
          <a:off x="3683725" y="0"/>
          <a:ext cx="4857616" cy="4338320"/>
        </a:xfrm>
        <a:prstGeom prst="ellipse">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CCF</a:t>
          </a:r>
        </a:p>
      </dsp:txBody>
      <dsp:txXfrm>
        <a:off x="5433438" y="216916"/>
        <a:ext cx="1358189" cy="650748"/>
      </dsp:txXfrm>
    </dsp:sp>
    <dsp:sp modelId="{EEFCB3D1-7546-4F14-9CAC-02034D313CAA}">
      <dsp:nvSpPr>
        <dsp:cNvPr id="0" name=""/>
        <dsp:cNvSpPr/>
      </dsp:nvSpPr>
      <dsp:spPr>
        <a:xfrm>
          <a:off x="3853535" y="867663"/>
          <a:ext cx="4517995" cy="347065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ITE Practitioners</a:t>
          </a:r>
        </a:p>
      </dsp:txBody>
      <dsp:txXfrm>
        <a:off x="5323013" y="1075903"/>
        <a:ext cx="1579039" cy="624718"/>
      </dsp:txXfrm>
    </dsp:sp>
    <dsp:sp modelId="{8EF56A2E-F8C1-41E7-8EA9-D7321719CD39}">
      <dsp:nvSpPr>
        <dsp:cNvPr id="0" name=""/>
        <dsp:cNvSpPr/>
      </dsp:nvSpPr>
      <dsp:spPr>
        <a:xfrm>
          <a:off x="4811037" y="1735327"/>
          <a:ext cx="2602992" cy="2602992"/>
        </a:xfrm>
        <a:prstGeom prst="ellipse">
          <a:avLst/>
        </a:prstGeom>
        <a:solidFill>
          <a:srgbClr val="FFC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Student teachers</a:t>
          </a:r>
        </a:p>
      </dsp:txBody>
      <dsp:txXfrm>
        <a:off x="5506036" y="1930552"/>
        <a:ext cx="1212994" cy="585673"/>
      </dsp:txXfrm>
    </dsp:sp>
    <dsp:sp modelId="{6A9FFC8B-1BD5-4F3F-BAFC-F1043D7D5237}">
      <dsp:nvSpPr>
        <dsp:cNvPr id="0" name=""/>
        <dsp:cNvSpPr/>
      </dsp:nvSpPr>
      <dsp:spPr>
        <a:xfrm>
          <a:off x="5244869" y="2602991"/>
          <a:ext cx="1735328" cy="1735328"/>
        </a:xfrm>
        <a:prstGeom prst="ellipse">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Children</a:t>
          </a:r>
        </a:p>
      </dsp:txBody>
      <dsp:txXfrm>
        <a:off x="5499002" y="3036823"/>
        <a:ext cx="1227062" cy="867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3A795-7A05-43F8-9045-EDCBDDB88D54}">
      <dsp:nvSpPr>
        <dsp:cNvPr id="0" name=""/>
        <dsp:cNvSpPr/>
      </dsp:nvSpPr>
      <dsp:spPr>
        <a:xfrm>
          <a:off x="5267946" y="1899339"/>
          <a:ext cx="2321414" cy="2321414"/>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Agency</a:t>
          </a:r>
        </a:p>
      </dsp:txBody>
      <dsp:txXfrm>
        <a:off x="5734653" y="2443119"/>
        <a:ext cx="1388000" cy="1193255"/>
      </dsp:txXfrm>
    </dsp:sp>
    <dsp:sp modelId="{6CE81380-92D0-48B7-9358-64046C4DDC34}">
      <dsp:nvSpPr>
        <dsp:cNvPr id="0" name=""/>
        <dsp:cNvSpPr/>
      </dsp:nvSpPr>
      <dsp:spPr>
        <a:xfrm>
          <a:off x="3917305" y="1350641"/>
          <a:ext cx="1688301" cy="1688301"/>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Leading to success</a:t>
          </a:r>
        </a:p>
      </dsp:txBody>
      <dsp:txXfrm>
        <a:off x="4342340" y="1778245"/>
        <a:ext cx="838231" cy="833093"/>
      </dsp:txXfrm>
    </dsp:sp>
    <dsp:sp modelId="{80FC5189-F627-4905-982D-EF91777B3E43}">
      <dsp:nvSpPr>
        <dsp:cNvPr id="0" name=""/>
        <dsp:cNvSpPr/>
      </dsp:nvSpPr>
      <dsp:spPr>
        <a:xfrm rot="20700000">
          <a:off x="4862926" y="185885"/>
          <a:ext cx="1654190" cy="165419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Efficacy</a:t>
          </a:r>
        </a:p>
      </dsp:txBody>
      <dsp:txXfrm rot="-20700000">
        <a:off x="5225738" y="548698"/>
        <a:ext cx="928565" cy="928565"/>
      </dsp:txXfrm>
    </dsp:sp>
    <dsp:sp modelId="{D2765371-CAED-452E-A06C-58B15AB142F0}">
      <dsp:nvSpPr>
        <dsp:cNvPr id="0" name=""/>
        <dsp:cNvSpPr/>
      </dsp:nvSpPr>
      <dsp:spPr>
        <a:xfrm>
          <a:off x="5089735" y="1548877"/>
          <a:ext cx="2971410" cy="2971410"/>
        </a:xfrm>
        <a:prstGeom prst="circularArrow">
          <a:avLst>
            <a:gd name="adj1" fmla="val 4687"/>
            <a:gd name="adj2" fmla="val 299029"/>
            <a:gd name="adj3" fmla="val 2516867"/>
            <a:gd name="adj4" fmla="val 1585976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02E00E-1D64-4356-8A57-AD906FE8C0AD}">
      <dsp:nvSpPr>
        <dsp:cNvPr id="0" name=""/>
        <dsp:cNvSpPr/>
      </dsp:nvSpPr>
      <dsp:spPr>
        <a:xfrm>
          <a:off x="3618310" y="976970"/>
          <a:ext cx="2158915" cy="2158915"/>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FBA773-F3E2-4E36-85F6-EF93E17F9E76}">
      <dsp:nvSpPr>
        <dsp:cNvPr id="0" name=""/>
        <dsp:cNvSpPr/>
      </dsp:nvSpPr>
      <dsp:spPr>
        <a:xfrm>
          <a:off x="4480294" y="-176558"/>
          <a:ext cx="2327745" cy="232774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7BF68-9CCC-4334-BC3B-ED0358F091F4}">
      <dsp:nvSpPr>
        <dsp:cNvPr id="0" name=""/>
        <dsp:cNvSpPr/>
      </dsp:nvSpPr>
      <dsp:spPr>
        <a:xfrm>
          <a:off x="1534715" y="233926"/>
          <a:ext cx="3023044" cy="3023044"/>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During practice</a:t>
          </a:r>
        </a:p>
      </dsp:txBody>
      <dsp:txXfrm>
        <a:off x="3127932" y="874523"/>
        <a:ext cx="1079658" cy="899715"/>
      </dsp:txXfrm>
    </dsp:sp>
    <dsp:sp modelId="{4186E67F-30C9-4E33-B75F-DB0707993178}">
      <dsp:nvSpPr>
        <dsp:cNvPr id="0" name=""/>
        <dsp:cNvSpPr/>
      </dsp:nvSpPr>
      <dsp:spPr>
        <a:xfrm>
          <a:off x="1472455" y="341891"/>
          <a:ext cx="3023044" cy="3023044"/>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Post practice</a:t>
          </a:r>
        </a:p>
      </dsp:txBody>
      <dsp:txXfrm>
        <a:off x="2192228" y="2303272"/>
        <a:ext cx="1619488" cy="791749"/>
      </dsp:txXfrm>
    </dsp:sp>
    <dsp:sp modelId="{669A0CDF-C3A3-400D-ACB1-B8239ECF168D}">
      <dsp:nvSpPr>
        <dsp:cNvPr id="0" name=""/>
        <dsp:cNvSpPr/>
      </dsp:nvSpPr>
      <dsp:spPr>
        <a:xfrm>
          <a:off x="1410195" y="233926"/>
          <a:ext cx="3023044" cy="3023044"/>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GB" sz="2100" kern="1200" dirty="0"/>
            <a:t>Prior to practice</a:t>
          </a:r>
        </a:p>
      </dsp:txBody>
      <dsp:txXfrm>
        <a:off x="1760364" y="874523"/>
        <a:ext cx="1079658" cy="899715"/>
      </dsp:txXfrm>
    </dsp:sp>
    <dsp:sp modelId="{EF9609FF-D2FB-49E9-A147-CB5F2C710F62}">
      <dsp:nvSpPr>
        <dsp:cNvPr id="0" name=""/>
        <dsp:cNvSpPr/>
      </dsp:nvSpPr>
      <dsp:spPr>
        <a:xfrm>
          <a:off x="1347824" y="46785"/>
          <a:ext cx="3397326" cy="339732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D68B80-B2AF-400D-A348-8D731417D4A4}">
      <dsp:nvSpPr>
        <dsp:cNvPr id="0" name=""/>
        <dsp:cNvSpPr/>
      </dsp:nvSpPr>
      <dsp:spPr>
        <a:xfrm>
          <a:off x="1285314" y="154559"/>
          <a:ext cx="3397326" cy="339732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17C36A-F2AD-4505-B727-416C2FE365BB}">
      <dsp:nvSpPr>
        <dsp:cNvPr id="0" name=""/>
        <dsp:cNvSpPr/>
      </dsp:nvSpPr>
      <dsp:spPr>
        <a:xfrm>
          <a:off x="1222804" y="46785"/>
          <a:ext cx="3397326" cy="339732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49F9FD-7372-4676-A757-EE30B2FD74F8}" type="datetimeFigureOut">
              <a:rPr lang="en-GB" smtClean="0"/>
              <a:t>24/06/2024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9F4DE-134A-4EC6-BDDC-079FC29475FE}" type="slidenum">
              <a:rPr lang="en-GB" smtClean="0"/>
              <a:t>‹#›</a:t>
            </a:fld>
            <a:endParaRPr lang="en-GB"/>
          </a:p>
        </p:txBody>
      </p:sp>
    </p:spTree>
    <p:extLst>
      <p:ext uri="{BB962C8B-B14F-4D97-AF65-F5344CB8AC3E}">
        <p14:creationId xmlns:p14="http://schemas.microsoft.com/office/powerpoint/2010/main" val="348627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session draws on three research projects (one finished, one current and one future).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golden thread through each is towards developing efficacy and agency in children, teachers and student teachers, to un-think-able and re-think-able in the interactions of teaching and learning, towards creating a more socially just society.</a:t>
            </a:r>
          </a:p>
          <a:p>
            <a:endParaRPr lang="en-GB" dirty="0"/>
          </a:p>
        </p:txBody>
      </p:sp>
      <p:sp>
        <p:nvSpPr>
          <p:cNvPr id="4" name="Slide Number Placeholder 3"/>
          <p:cNvSpPr>
            <a:spLocks noGrp="1"/>
          </p:cNvSpPr>
          <p:nvPr>
            <p:ph type="sldNum" sz="quarter" idx="5"/>
          </p:nvPr>
        </p:nvSpPr>
        <p:spPr/>
        <p:txBody>
          <a:bodyPr/>
          <a:lstStyle/>
          <a:p>
            <a:fld id="{8CB9F4DE-134A-4EC6-BDDC-079FC29475FE}" type="slidenum">
              <a:rPr lang="en-GB" smtClean="0"/>
              <a:t>1</a:t>
            </a:fld>
            <a:endParaRPr lang="en-GB"/>
          </a:p>
        </p:txBody>
      </p:sp>
    </p:spTree>
    <p:extLst>
      <p:ext uri="{BB962C8B-B14F-4D97-AF65-F5344CB8AC3E}">
        <p14:creationId xmlns:p14="http://schemas.microsoft.com/office/powerpoint/2010/main" val="88320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context of this study is ‘levelling up’ – articulated and measured in terms of outcomes (to enable higher qualification, towards higher paid/professional or skilled jobs to create a stronger economy). This is arguably ‘social justice’ conflated with ‘social mobility’. The challenge however is rarely understanding on ‘what’ is needed to achieve these goals, the challenge is in agreeing the ‘how’ and to ‘what purpose’.  I wonder what it means for you, for your students, for the mentors you work with, for the children we attend to through the layers of interaction or for society? </a:t>
            </a:r>
          </a:p>
          <a:p>
            <a:endParaRPr lang="en-GB" dirty="0"/>
          </a:p>
          <a:p>
            <a:r>
              <a:rPr lang="en-GB" dirty="0"/>
              <a:t>The researcher stance in this study contends that pervasive thinking and practices related to implicit beliefs about ability , despite decades of research evidence emphasising the predominantly negative effects on children’s outcomes and learner psyches, impinges on each of NFs indicators of SJ for children in so-called low or lower ability groups. </a:t>
            </a:r>
          </a:p>
          <a:p>
            <a:endParaRPr lang="en-GB" dirty="0"/>
          </a:p>
          <a:p>
            <a:r>
              <a:rPr lang="en-GB" b="1" dirty="0"/>
              <a:t>Negative effects include:</a:t>
            </a:r>
          </a:p>
          <a:p>
            <a:r>
              <a:rPr lang="en-GB" dirty="0"/>
              <a:t>Diminished self-concept</a:t>
            </a:r>
          </a:p>
          <a:p>
            <a:r>
              <a:rPr lang="en-GB" dirty="0"/>
              <a:t>Diminished self-efficacy</a:t>
            </a:r>
          </a:p>
          <a:p>
            <a:r>
              <a:rPr lang="en-GB" dirty="0"/>
              <a:t>Psychological prisons</a:t>
            </a:r>
          </a:p>
          <a:p>
            <a:r>
              <a:rPr lang="en-GB" dirty="0"/>
              <a:t>Self-fulfilling prophecies</a:t>
            </a:r>
          </a:p>
          <a:p>
            <a:r>
              <a:rPr lang="en-GB" dirty="0"/>
              <a:t>Social reproduction</a:t>
            </a:r>
          </a:p>
          <a:p>
            <a:endParaRPr lang="en-GB" dirty="0"/>
          </a:p>
        </p:txBody>
      </p:sp>
      <p:sp>
        <p:nvSpPr>
          <p:cNvPr id="4" name="Slide Number Placeholder 3"/>
          <p:cNvSpPr>
            <a:spLocks noGrp="1"/>
          </p:cNvSpPr>
          <p:nvPr>
            <p:ph type="sldNum" sz="quarter" idx="5"/>
          </p:nvPr>
        </p:nvSpPr>
        <p:spPr/>
        <p:txBody>
          <a:bodyPr/>
          <a:lstStyle/>
          <a:p>
            <a:fld id="{8CB9F4DE-134A-4EC6-BDDC-079FC29475FE}" type="slidenum">
              <a:rPr lang="en-GB" smtClean="0"/>
              <a:t>2</a:t>
            </a:fld>
            <a:endParaRPr lang="en-GB"/>
          </a:p>
        </p:txBody>
      </p:sp>
    </p:spTree>
    <p:extLst>
      <p:ext uri="{BB962C8B-B14F-4D97-AF65-F5344CB8AC3E}">
        <p14:creationId xmlns:p14="http://schemas.microsoft.com/office/powerpoint/2010/main" val="131861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Much of the research we are expected to draw upon within ITE focusses on the science of learning, often to the exclusion of the psychology or sociology of learning. It focusses on delivering the right inputs to achieve the desired academic outputs, without always balancing this with the relational aspects of learning or the potentially socially desirable outcomes of efficacy and agency. </a:t>
            </a:r>
          </a:p>
          <a:p>
            <a:endParaRPr lang="en-GB" dirty="0"/>
          </a:p>
          <a:p>
            <a:r>
              <a:rPr lang="en-GB" dirty="0"/>
              <a:t>Arguably, this scientific emphasis (which is important within the technical structuring and delivery of teaching) bound within the CCF, inhibits our efficacy and agency as ITE practitioners, </a:t>
            </a:r>
          </a:p>
          <a:p>
            <a:endParaRPr lang="en-GB" dirty="0"/>
          </a:p>
          <a:p>
            <a:r>
              <a:rPr lang="en-GB" dirty="0"/>
              <a:t>The next generation (who are bound by an ‘apprenticeship of auditory and visual observation’ in the classroom) and ‘unintentional schemes’ therefore also have efficacy and agency diminished</a:t>
            </a:r>
          </a:p>
          <a:p>
            <a:endParaRPr lang="en-GB" dirty="0"/>
          </a:p>
          <a:p>
            <a:r>
              <a:rPr lang="en-GB" dirty="0"/>
              <a:t>Repeating cycle</a:t>
            </a:r>
          </a:p>
        </p:txBody>
      </p:sp>
      <p:sp>
        <p:nvSpPr>
          <p:cNvPr id="4" name="Slide Number Placeholder 3"/>
          <p:cNvSpPr>
            <a:spLocks noGrp="1"/>
          </p:cNvSpPr>
          <p:nvPr>
            <p:ph type="sldNum" sz="quarter" idx="5"/>
          </p:nvPr>
        </p:nvSpPr>
        <p:spPr/>
        <p:txBody>
          <a:bodyPr/>
          <a:lstStyle/>
          <a:p>
            <a:fld id="{8CB9F4DE-134A-4EC6-BDDC-079FC29475FE}" type="slidenum">
              <a:rPr lang="en-GB" smtClean="0"/>
              <a:t>3</a:t>
            </a:fld>
            <a:endParaRPr lang="en-GB"/>
          </a:p>
        </p:txBody>
      </p:sp>
    </p:spTree>
    <p:extLst>
      <p:ext uri="{BB962C8B-B14F-4D97-AF65-F5344CB8AC3E}">
        <p14:creationId xmlns:p14="http://schemas.microsoft.com/office/powerpoint/2010/main" val="75946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Barriers and benefits to an alternate approach</a:t>
            </a:r>
          </a:p>
          <a:p>
            <a:r>
              <a:rPr lang="en-GB" dirty="0"/>
              <a:t>Process and themes emerging from the Findings</a:t>
            </a:r>
          </a:p>
        </p:txBody>
      </p:sp>
      <p:sp>
        <p:nvSpPr>
          <p:cNvPr id="4" name="Slide Number Placeholder 3"/>
          <p:cNvSpPr>
            <a:spLocks noGrp="1"/>
          </p:cNvSpPr>
          <p:nvPr>
            <p:ph type="sldNum" sz="quarter" idx="5"/>
          </p:nvPr>
        </p:nvSpPr>
        <p:spPr/>
        <p:txBody>
          <a:bodyPr/>
          <a:lstStyle/>
          <a:p>
            <a:fld id="{8CB9F4DE-134A-4EC6-BDDC-079FC29475FE}" type="slidenum">
              <a:rPr lang="en-GB" smtClean="0"/>
              <a:t>4</a:t>
            </a:fld>
            <a:endParaRPr lang="en-GB"/>
          </a:p>
        </p:txBody>
      </p:sp>
    </p:spTree>
    <p:extLst>
      <p:ext uri="{BB962C8B-B14F-4D97-AF65-F5344CB8AC3E}">
        <p14:creationId xmlns:p14="http://schemas.microsoft.com/office/powerpoint/2010/main" val="242563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800"/>
              </a:spcAft>
              <a:tabLst>
                <a:tab pos="1890395" algn="l"/>
              </a:tabLs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Within the Initial Teacher Training Core Curriculum Framework (DfE, 2019), significant emphasis is placed on engagement with and learning from research-informed sources. Much of content in the current framework emphasises the science of learning.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McGillicuddy</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and Devine (2020) argue this focus is a result of a performative understanding of how teachers teach and how learners learn and disregards the sociological and psychological aspects of learning. In order to support co-agency, the science, sociology and psychology of learning need to be addressed in combination with one another. </a:t>
            </a: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This could provide trainees with a menu of approaches to support learning as a whole (learner identities and outcomes) rather than a recipe for partial learning success (outcomes alone).</a:t>
            </a:r>
          </a:p>
          <a:p>
            <a:pPr>
              <a:lnSpc>
                <a:spcPct val="200000"/>
              </a:lnSpc>
              <a:spcAft>
                <a:spcPts val="800"/>
              </a:spcAft>
              <a:tabLst>
                <a:tab pos="1890395" algn="l"/>
              </a:tabLst>
            </a:pPr>
            <a:endParaRPr lang="en-GB" sz="12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tabLst>
                <a:tab pos="1890395" algn="l"/>
              </a:tabLs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Bandura (1997) promotes the notion that </a:t>
            </a: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the foundation for learner agency is their belief in their self-efficacy – the belief that they can produce their desired outcomes through their actions. </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McLaughlin (2018) upholds this view, arguing that </a:t>
            </a: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children’s attitudes and beliefs about their self-efficacy are learned in school</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These are supported or diminished through the </a:t>
            </a: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interactions children have with their teachers and peers in the classroom – the ecologies of participation (Boylan, 2010). </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Where children are sat, who they sit with, what they are given to learn, how teachers articulate their expectations and interact with them publicly or individually, all act as part of children’s psychosocial positioning of themselves as learners, and their understanding of their capacity to learn or be a learner. </a:t>
            </a:r>
          </a:p>
          <a:p>
            <a:pPr>
              <a:lnSpc>
                <a:spcPct val="200000"/>
              </a:lnSpc>
              <a:spcAft>
                <a:spcPts val="800"/>
              </a:spcAft>
              <a:tabLst>
                <a:tab pos="1890395" algn="l"/>
              </a:tabLs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tabLst>
                <a:tab pos="1890395" algn="l"/>
              </a:tabLst>
            </a:pP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Children need to have the opportunity and choices to take action in ways meaningful to them and see the results of their choices, in order to have agency (</a:t>
            </a:r>
            <a:r>
              <a:rPr lang="en-GB" sz="1200" b="1" kern="100" dirty="0" err="1">
                <a:effectLst/>
                <a:latin typeface="Calibri" panose="020F0502020204030204" pitchFamily="34" charset="0"/>
                <a:ea typeface="Calibri" panose="020F0502020204030204" pitchFamily="34" charset="0"/>
                <a:cs typeface="Times New Roman" panose="02020603050405020304" pitchFamily="18" charset="0"/>
              </a:rPr>
              <a:t>Boaler</a:t>
            </a:r>
            <a:r>
              <a:rPr lang="en-GB" sz="1200" b="1" kern="100" dirty="0">
                <a:effectLst/>
                <a:latin typeface="Calibri" panose="020F0502020204030204" pitchFamily="34" charset="0"/>
                <a:ea typeface="Calibri" panose="020F0502020204030204" pitchFamily="34" charset="0"/>
                <a:cs typeface="Times New Roman" panose="02020603050405020304" pitchFamily="18" charset="0"/>
              </a:rPr>
              <a:t>, 2000; Hart et al, 2004; McLaughlin, 2018). </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This is part of an iterative process which cultivates increased self-concept as a participatory learner and belief in their self-efficacy. This is not in contrast to Bandura’s point that self-efficacy is the foundation, it rather points to ‘opportunity and choices’ as a starting point for these foundational beliefs to be established and embedded. </a:t>
            </a:r>
            <a:r>
              <a:rPr lang="en-GB" sz="1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 creation of opportunities and choices, however, stems from the teacher and the learning culture they create – one potentially premised on Trust, Everybody and Co-agency. </a:t>
            </a:r>
          </a:p>
          <a:p>
            <a:pPr>
              <a:lnSpc>
                <a:spcPct val="200000"/>
              </a:lnSpc>
              <a:spcAft>
                <a:spcPts val="800"/>
              </a:spcAft>
              <a:tabLst>
                <a:tab pos="1890395" algn="l"/>
              </a:tabLst>
            </a:pPr>
            <a:endParaRPr lang="en-GB" sz="1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tabLst>
                <a:tab pos="1890395" algn="l"/>
              </a:tabLst>
            </a:pPr>
            <a:r>
              <a:rPr lang="en-GB" sz="1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This requires teachers/trainee teachers reflecting on their own implicit beliefs about ability and children’s capacity to learn, trusting that each child has the capacity to learn, and given agency in the learning design children can make effective choices. </a:t>
            </a:r>
          </a:p>
          <a:p>
            <a:pPr>
              <a:lnSpc>
                <a:spcPct val="200000"/>
              </a:lnSpc>
              <a:spcAft>
                <a:spcPts val="800"/>
              </a:spcAft>
              <a:tabLst>
                <a:tab pos="1890395" algn="l"/>
              </a:tabLst>
            </a:pPr>
            <a:endParaRPr lang="en-GB" sz="1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tabLst>
                <a:tab pos="1890395" algn="l"/>
              </a:tabLs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Enabling children’s choices about the type of challenge they engage with during lessons, to develop, embed or extend their learning, could be facilitated through providing opportunities for self-assessment. Following modelling, scaffolding and linking back into existing schemas – in line with the science of learning emphasis to pedagogy – children could draw upon their current understanding of a topic to choose which challenge or task best suits their current learning need. In this way, and with coaching as necessary, children develop their sense of agency, nurture positive learner identities and achieve the goals they were aiming for. There are various case studies highlighting how this approach – combining the science and psychology of learning – can be utilised to address the mastery agenda in mathematics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Boaler</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2016; Milik &amp; Boylan, 2013). Self-assessment, informing children’s learning choices can be utilised prior to new learner opportunities, as well as post-learning. This approach has the potential to create opportunities for children’s successful agentic action and therefore support both beliefs self-efficacy and improved self-concept as an effective, participatory learner.</a:t>
            </a:r>
          </a:p>
          <a:p>
            <a:endParaRPr lang="en-GB" dirty="0"/>
          </a:p>
        </p:txBody>
      </p:sp>
      <p:sp>
        <p:nvSpPr>
          <p:cNvPr id="4" name="Slide Number Placeholder 3"/>
          <p:cNvSpPr>
            <a:spLocks noGrp="1"/>
          </p:cNvSpPr>
          <p:nvPr>
            <p:ph type="sldNum" sz="quarter" idx="5"/>
          </p:nvPr>
        </p:nvSpPr>
        <p:spPr/>
        <p:txBody>
          <a:bodyPr/>
          <a:lstStyle/>
          <a:p>
            <a:fld id="{8CB9F4DE-134A-4EC6-BDDC-079FC29475FE}" type="slidenum">
              <a:rPr lang="en-GB" smtClean="0"/>
              <a:t>5</a:t>
            </a:fld>
            <a:endParaRPr lang="en-GB"/>
          </a:p>
        </p:txBody>
      </p:sp>
    </p:spTree>
    <p:extLst>
      <p:ext uri="{BB962C8B-B14F-4D97-AF65-F5344CB8AC3E}">
        <p14:creationId xmlns:p14="http://schemas.microsoft.com/office/powerpoint/2010/main" val="1314825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CD4F60-3B00-4DB4-90A4-67F8107A0900}" type="datetime1">
              <a:rPr lang="en-US" smtClean="0"/>
              <a:t>6/24/2024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a:xfrm>
            <a:off x="9255346" y="2750337"/>
            <a:ext cx="1171888" cy="1356442"/>
          </a:xfrm>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6457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A78304-8938-479D-8111-AA943458A814}" type="datetime1">
              <a:rPr lang="en-US" smtClean="0"/>
              <a:t>6/24/2024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a:xfrm>
            <a:off x="10729455" y="4711309"/>
            <a:ext cx="1154151" cy="1090789"/>
          </a:xfrm>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6835169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A78304-8938-479D-8111-AA943458A814}" type="datetime1">
              <a:rPr lang="en-US" smtClean="0"/>
              <a:t>6/24/2024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a:xfrm>
            <a:off x="10729455" y="4711615"/>
            <a:ext cx="1154151" cy="1090789"/>
          </a:xfrm>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2283062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A78304-8938-479D-8111-AA943458A814}" type="datetime1">
              <a:rPr lang="en-US" smtClean="0"/>
              <a:t>6/24/2024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a:xfrm>
            <a:off x="10729455" y="4709925"/>
            <a:ext cx="1154151" cy="1090789"/>
          </a:xfrm>
        </p:spPr>
        <p:txBody>
          <a:bodyPr/>
          <a:lstStyle/>
          <a:p>
            <a:fld id="{87E7843D-FF13-4365-9478-9625B70A2705}"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3935418"/>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A78304-8938-479D-8111-AA943458A814}" type="datetime1">
              <a:rPr lang="en-US" smtClean="0"/>
              <a:t>6/24/2024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a:xfrm>
            <a:off x="10729455" y="4709925"/>
            <a:ext cx="1154151" cy="1090789"/>
          </a:xfrm>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232214585"/>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BA78304-8938-479D-8111-AA943458A814}" type="datetime1">
              <a:rPr lang="en-US" smtClean="0"/>
              <a:t>6/24/2024</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0645298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BA78304-8938-479D-8111-AA943458A814}" type="datetime1">
              <a:rPr lang="en-US" smtClean="0"/>
              <a:t>6/24/2024</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758975399"/>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12018-AE0B-45B3-8833-1C61B747ADFD}" type="datetime1">
              <a:rPr lang="en-US" smtClean="0"/>
              <a:t>6/24/2024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81283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C874D72-DF44-407D-AEE5-0273DD00D922}" type="datetime1">
              <a:rPr lang="en-US" smtClean="0"/>
              <a:t>6/24/2024</a:t>
            </a:fld>
            <a:endParaRPr lang="en-US"/>
          </a:p>
        </p:txBody>
      </p:sp>
      <p:sp>
        <p:nvSpPr>
          <p:cNvPr id="5" name="Footer Placeholder 4"/>
          <p:cNvSpPr>
            <a:spLocks noGrp="1"/>
          </p:cNvSpPr>
          <p:nvPr>
            <p:ph type="ftr" sz="quarter" idx="11"/>
          </p:nvPr>
        </p:nvSpPr>
        <p:spPr>
          <a:xfrm>
            <a:off x="680321" y="5936188"/>
            <a:ext cx="6126805" cy="365125"/>
          </a:xfrm>
        </p:spPr>
        <p:txBody>
          <a:bodyPr/>
          <a:lstStyle/>
          <a:p>
            <a:r>
              <a:rPr lang="en-US"/>
              <a:t>Sample Footer Text</a:t>
            </a:r>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3731122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6DE685-1B6F-4D7C-AEF2-C9AD71EC467A}" type="datetime1">
              <a:rPr lang="en-US" smtClean="0"/>
              <a:t>6/24/2024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17567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E20BAB-D1DB-4DC1-908A-9B5E73715905}" type="datetime1">
              <a:rPr lang="en-US" smtClean="0"/>
              <a:t>6/24/2024</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a:xfrm>
            <a:off x="10729455" y="2869895"/>
            <a:ext cx="1154151" cy="1090789"/>
          </a:xfrm>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929203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D2DD5A-C337-4F22-BED0-547AFC68CFD6}" type="datetime1">
              <a:rPr lang="en-US" smtClean="0"/>
              <a:t>6/24/2024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007780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38DFBF-4DB8-447F-A740-22B1B0F7DDD8}" type="datetime1">
              <a:rPr lang="en-US" smtClean="0"/>
              <a:t>6/24/2024</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26681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812435-B87A-4434-B86A-1406D5D81959}" type="datetime1">
              <a:rPr lang="en-US" smtClean="0"/>
              <a:t>6/24/2024</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2521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F3B850E0-9242-469C-9FA7-447D7E43FF29}" type="datetime1">
              <a:rPr lang="en-US" smtClean="0"/>
              <a:t>6/24/2024</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94142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9184C1-634B-4D2F-90E1-C39B48114444}" type="datetime1">
              <a:rPr lang="en-US" smtClean="0"/>
              <a:t>6/24/2024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18135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2A4FC1-9CCD-4E4B-AB4D-5CAEC19C950B}" type="datetime1">
              <a:rPr lang="en-US" smtClean="0"/>
              <a:t>6/24/2024</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71750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BA78304-8938-479D-8111-AA943458A814}" type="datetime1">
              <a:rPr lang="en-US" smtClean="0"/>
              <a:t>6/24/2024</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Sample Footer Text</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87E7843D-FF13-4365-9478-9625B70A2705}" type="slidenum">
              <a:rPr lang="en-US" smtClean="0"/>
              <a:t>‹#›</a:t>
            </a:fld>
            <a:endParaRPr lang="en-US"/>
          </a:p>
        </p:txBody>
      </p:sp>
    </p:spTree>
    <p:extLst>
      <p:ext uri="{BB962C8B-B14F-4D97-AF65-F5344CB8AC3E}">
        <p14:creationId xmlns:p14="http://schemas.microsoft.com/office/powerpoint/2010/main" val="226905949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C8221A89-FE35-4C46-8874-69154D2A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op view of a background splashed with colors">
            <a:extLst>
              <a:ext uri="{FF2B5EF4-FFF2-40B4-BE49-F238E27FC236}">
                <a16:creationId xmlns:a16="http://schemas.microsoft.com/office/drawing/2014/main" id="{0F645766-E210-66F3-A519-ACC95C4B2BEE}"/>
              </a:ext>
            </a:extLst>
          </p:cNvPr>
          <p:cNvPicPr>
            <a:picLocks noChangeAspect="1"/>
          </p:cNvPicPr>
          <p:nvPr/>
        </p:nvPicPr>
        <p:blipFill rotWithShape="1">
          <a:blip r:embed="rId3">
            <a:duotone>
              <a:schemeClr val="bg2">
                <a:shade val="45000"/>
                <a:satMod val="135000"/>
              </a:schemeClr>
              <a:prstClr val="white"/>
            </a:duotone>
            <a:alphaModFix amt="41000"/>
          </a:blip>
          <a:srcRect t="10679" r="9091"/>
          <a:stretch/>
        </p:blipFill>
        <p:spPr>
          <a:xfrm>
            <a:off x="-3176" y="10"/>
            <a:ext cx="12192000" cy="6857991"/>
          </a:xfrm>
          <a:prstGeom prst="rect">
            <a:avLst/>
          </a:prstGeom>
        </p:spPr>
      </p:pic>
      <p:sp>
        <p:nvSpPr>
          <p:cNvPr id="7" name="Rectangle 6">
            <a:extLst>
              <a:ext uri="{FF2B5EF4-FFF2-40B4-BE49-F238E27FC236}">
                <a16:creationId xmlns:a16="http://schemas.microsoft.com/office/drawing/2014/main" id="{259ACC7A-6809-44E9-A594-85696A6C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2DA3D647-81B7-4DCB-54B8-49EEFDCEE1BA}"/>
              </a:ext>
            </a:extLst>
          </p:cNvPr>
          <p:cNvSpPr>
            <a:spLocks noGrp="1"/>
          </p:cNvSpPr>
          <p:nvPr>
            <p:ph type="ctrTitle"/>
          </p:nvPr>
        </p:nvSpPr>
        <p:spPr>
          <a:xfrm>
            <a:off x="2443134" y="2622865"/>
            <a:ext cx="7671826" cy="1081037"/>
          </a:xfrm>
        </p:spPr>
        <p:txBody>
          <a:bodyPr>
            <a:noAutofit/>
          </a:bodyPr>
          <a:lstStyle/>
          <a:p>
            <a:pPr algn="ctr"/>
            <a:r>
              <a:rPr lang="en-GB" sz="4800" b="1" kern="100" dirty="0">
                <a:effectLst/>
                <a:latin typeface="Calibri" panose="020F0502020204030204" pitchFamily="34" charset="0"/>
                <a:ea typeface="Calibri" panose="020F0502020204030204" pitchFamily="34" charset="0"/>
                <a:cs typeface="Calibri" panose="020F0502020204030204" pitchFamily="34" charset="0"/>
              </a:rPr>
              <a:t>Combining the science and psychology of learning to promote </a:t>
            </a:r>
            <a:r>
              <a:rPr lang="en-GB" sz="4800" b="1"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learner</a:t>
            </a:r>
            <a:r>
              <a:rPr lang="en-GB" sz="4800" b="1" kern="100" dirty="0">
                <a:effectLst/>
                <a:latin typeface="Calibri" panose="020F0502020204030204" pitchFamily="34" charset="0"/>
                <a:ea typeface="Calibri" panose="020F0502020204030204" pitchFamily="34" charset="0"/>
                <a:cs typeface="Calibri" panose="020F0502020204030204" pitchFamily="34" charset="0"/>
              </a:rPr>
              <a:t> agency – starting with self-assessment?</a:t>
            </a:r>
            <a:endParaRPr lang="en-GB" sz="4800" dirty="0"/>
          </a:p>
        </p:txBody>
      </p:sp>
      <p:sp>
        <p:nvSpPr>
          <p:cNvPr id="3" name="Subtitle 2">
            <a:extLst>
              <a:ext uri="{FF2B5EF4-FFF2-40B4-BE49-F238E27FC236}">
                <a16:creationId xmlns:a16="http://schemas.microsoft.com/office/drawing/2014/main" id="{94194CA5-49A9-A779-F4E9-FB11DA48408B}"/>
              </a:ext>
            </a:extLst>
          </p:cNvPr>
          <p:cNvSpPr>
            <a:spLocks noGrp="1"/>
          </p:cNvSpPr>
          <p:nvPr>
            <p:ph type="subTitle" idx="1"/>
          </p:nvPr>
        </p:nvSpPr>
        <p:spPr>
          <a:xfrm>
            <a:off x="689749" y="5070807"/>
            <a:ext cx="8133478" cy="969478"/>
          </a:xfrm>
        </p:spPr>
        <p:txBody>
          <a:bodyPr>
            <a:normAutofit/>
          </a:bodyPr>
          <a:lstStyle/>
          <a:p>
            <a:r>
              <a:rPr lang="en-GB" sz="1600" dirty="0"/>
              <a:t>Dr Phil Wright (University of Cumbria)</a:t>
            </a:r>
          </a:p>
          <a:p>
            <a:r>
              <a:rPr lang="en-GB" sz="1600" dirty="0"/>
              <a:t>phil.wright@cumbria.ac.uk</a:t>
            </a:r>
          </a:p>
          <a:p>
            <a:endParaRPr lang="en-GB" sz="1800" dirty="0"/>
          </a:p>
        </p:txBody>
      </p:sp>
      <p:sp>
        <p:nvSpPr>
          <p:cNvPr id="13" name="Rectangle 12">
            <a:extLst>
              <a:ext uri="{FF2B5EF4-FFF2-40B4-BE49-F238E27FC236}">
                <a16:creationId xmlns:a16="http://schemas.microsoft.com/office/drawing/2014/main" id="{79E62B6A-C5F9-4D52-9F66-877735827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95F95C49-E748-4D32-8417-22E5B6A6F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2AE10EC-5E3B-4FC0-B43F-1E4450009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16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72B59-1844-0470-789A-D78CB5EFD43F}"/>
              </a:ext>
            </a:extLst>
          </p:cNvPr>
          <p:cNvSpPr>
            <a:spLocks noGrp="1"/>
          </p:cNvSpPr>
          <p:nvPr>
            <p:ph type="title"/>
          </p:nvPr>
        </p:nvSpPr>
        <p:spPr/>
        <p:txBody>
          <a:bodyPr>
            <a:normAutofit/>
          </a:bodyPr>
          <a:lstStyle/>
          <a:p>
            <a:r>
              <a:rPr lang="en-GB" sz="3400" dirty="0"/>
              <a:t>Levelling Up (Social Mobility) or Social Justice?</a:t>
            </a:r>
          </a:p>
        </p:txBody>
      </p:sp>
      <p:graphicFrame>
        <p:nvGraphicFramePr>
          <p:cNvPr id="7" name="Content Placeholder 6">
            <a:extLst>
              <a:ext uri="{FF2B5EF4-FFF2-40B4-BE49-F238E27FC236}">
                <a16:creationId xmlns:a16="http://schemas.microsoft.com/office/drawing/2014/main" id="{4ECA5D87-09C4-1D70-86B0-8CE212D31F97}"/>
              </a:ext>
            </a:extLst>
          </p:cNvPr>
          <p:cNvGraphicFramePr>
            <a:graphicFrameLocks noGrp="1"/>
          </p:cNvGraphicFramePr>
          <p:nvPr>
            <p:ph idx="1"/>
            <p:extLst>
              <p:ext uri="{D42A27DB-BD31-4B8C-83A1-F6EECF244321}">
                <p14:modId xmlns:p14="http://schemas.microsoft.com/office/powerpoint/2010/main" val="2674565881"/>
              </p:ext>
            </p:extLst>
          </p:nvPr>
        </p:nvGraphicFramePr>
        <p:xfrm>
          <a:off x="0" y="1862186"/>
          <a:ext cx="11576114" cy="4242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A8EB12E4-A6E2-0FAB-207D-D894F94959C1}"/>
              </a:ext>
            </a:extLst>
          </p:cNvPr>
          <p:cNvSpPr>
            <a:spLocks noGrp="1"/>
          </p:cNvSpPr>
          <p:nvPr>
            <p:ph type="dt" sz="half" idx="10"/>
          </p:nvPr>
        </p:nvSpPr>
        <p:spPr>
          <a:xfrm>
            <a:off x="-104506" y="6147960"/>
            <a:ext cx="11576115" cy="365125"/>
          </a:xfrm>
        </p:spPr>
        <p:txBody>
          <a:bodyPr/>
          <a:lstStyle/>
          <a:p>
            <a:r>
              <a:rPr lang="en-GB" sz="1800" dirty="0">
                <a:solidFill>
                  <a:srgbClr val="000000"/>
                </a:solidFill>
                <a:effectLst/>
                <a:latin typeface="Calibri" panose="020F0502020204030204" pitchFamily="34" charset="0"/>
                <a:ea typeface="Calibri" panose="020F0502020204030204" pitchFamily="34" charset="0"/>
              </a:rPr>
              <a:t>Fraser, N. (2009) </a:t>
            </a:r>
            <a:r>
              <a:rPr lang="en-GB" sz="1800" i="1" dirty="0">
                <a:solidFill>
                  <a:srgbClr val="000000"/>
                </a:solidFill>
                <a:effectLst/>
                <a:latin typeface="Calibri" panose="020F0502020204030204" pitchFamily="34" charset="0"/>
                <a:ea typeface="Calibri" panose="020F0502020204030204" pitchFamily="34" charset="0"/>
              </a:rPr>
              <a:t>Scales of justice: re-imagining political space on a globalizing world</a:t>
            </a:r>
            <a:r>
              <a:rPr lang="en-GB" sz="1800" dirty="0">
                <a:solidFill>
                  <a:srgbClr val="000000"/>
                </a:solidFill>
                <a:effectLst/>
                <a:latin typeface="Calibri" panose="020F0502020204030204" pitchFamily="34" charset="0"/>
                <a:ea typeface="Calibri" panose="020F0502020204030204" pitchFamily="34" charset="0"/>
              </a:rPr>
              <a:t>, New York, Columbia University Press</a:t>
            </a:r>
            <a:endParaRPr lang="en-US" dirty="0"/>
          </a:p>
        </p:txBody>
      </p:sp>
      <p:sp>
        <p:nvSpPr>
          <p:cNvPr id="5" name="Footer Placeholder 4">
            <a:extLst>
              <a:ext uri="{FF2B5EF4-FFF2-40B4-BE49-F238E27FC236}">
                <a16:creationId xmlns:a16="http://schemas.microsoft.com/office/drawing/2014/main" id="{7B531C98-2E85-2C23-81E5-AFD176A053D1}"/>
              </a:ext>
            </a:extLst>
          </p:cNvPr>
          <p:cNvSpPr>
            <a:spLocks noGrp="1"/>
          </p:cNvSpPr>
          <p:nvPr>
            <p:ph type="ftr" sz="quarter" idx="11"/>
          </p:nvPr>
        </p:nvSpPr>
        <p:spPr>
          <a:xfrm>
            <a:off x="0" y="5936220"/>
            <a:ext cx="9010435" cy="365125"/>
          </a:xfrm>
        </p:spPr>
        <p:txBody>
          <a:bodyPr/>
          <a:lstStyle/>
          <a:p>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Department for Education, (2022</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Opportunity for All</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London, Department for Education.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Date Placeholder 3">
            <a:extLst>
              <a:ext uri="{FF2B5EF4-FFF2-40B4-BE49-F238E27FC236}">
                <a16:creationId xmlns:a16="http://schemas.microsoft.com/office/drawing/2014/main" id="{2DEA0002-E098-92F2-BA12-DFC2A8B810CB}"/>
              </a:ext>
            </a:extLst>
          </p:cNvPr>
          <p:cNvSpPr txBox="1">
            <a:spLocks/>
          </p:cNvSpPr>
          <p:nvPr/>
        </p:nvSpPr>
        <p:spPr>
          <a:xfrm>
            <a:off x="-104505" y="6486118"/>
            <a:ext cx="1157611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 name="TextBox 7">
            <a:extLst>
              <a:ext uri="{FF2B5EF4-FFF2-40B4-BE49-F238E27FC236}">
                <a16:creationId xmlns:a16="http://schemas.microsoft.com/office/drawing/2014/main" id="{FB1193F3-2E91-7D8B-4C56-EE0E3E7D878A}"/>
              </a:ext>
            </a:extLst>
          </p:cNvPr>
          <p:cNvSpPr txBox="1"/>
          <p:nvPr/>
        </p:nvSpPr>
        <p:spPr>
          <a:xfrm>
            <a:off x="0" y="6456940"/>
            <a:ext cx="10230639" cy="369332"/>
          </a:xfrm>
          <a:prstGeom prst="rect">
            <a:avLst/>
          </a:prstGeom>
          <a:noFill/>
        </p:spPr>
        <p:txBody>
          <a:bodyPr wrap="square" rtlCol="0">
            <a:spAutoFit/>
          </a:bodyPr>
          <a:lstStyle/>
          <a:p>
            <a:r>
              <a:rPr lang="en-GB" sz="1800" dirty="0" err="1">
                <a:solidFill>
                  <a:srgbClr val="000000"/>
                </a:solidFill>
                <a:effectLst/>
                <a:latin typeface="Calibri" panose="020F0502020204030204" pitchFamily="34" charset="0"/>
                <a:ea typeface="Calibri" panose="020F0502020204030204" pitchFamily="34" charset="0"/>
              </a:rPr>
              <a:t>Kemmis</a:t>
            </a:r>
            <a:r>
              <a:rPr lang="en-GB" sz="1800" dirty="0">
                <a:solidFill>
                  <a:srgbClr val="000000"/>
                </a:solidFill>
                <a:effectLst/>
                <a:latin typeface="Calibri" panose="020F0502020204030204" pitchFamily="34" charset="0"/>
                <a:ea typeface="Calibri" panose="020F0502020204030204" pitchFamily="34" charset="0"/>
              </a:rPr>
              <a:t>, S. &amp; Smith, T. (Eds) (2008) </a:t>
            </a:r>
            <a:r>
              <a:rPr lang="en-GB" sz="1800" i="1" dirty="0">
                <a:solidFill>
                  <a:srgbClr val="000000"/>
                </a:solidFill>
                <a:effectLst/>
                <a:latin typeface="Calibri" panose="020F0502020204030204" pitchFamily="34" charset="0"/>
                <a:ea typeface="Calibri" panose="020F0502020204030204" pitchFamily="34" charset="0"/>
              </a:rPr>
              <a:t>Enabling praxis: challenges for education</a:t>
            </a:r>
            <a:r>
              <a:rPr lang="en-GB" sz="1800" dirty="0">
                <a:solidFill>
                  <a:srgbClr val="000000"/>
                </a:solidFill>
                <a:effectLst/>
                <a:latin typeface="Calibri" panose="020F0502020204030204" pitchFamily="34" charset="0"/>
                <a:ea typeface="Calibri" panose="020F0502020204030204" pitchFamily="34" charset="0"/>
              </a:rPr>
              <a:t>, Rotterdam, Sense Publishers</a:t>
            </a:r>
            <a:endParaRPr lang="en-GB" dirty="0"/>
          </a:p>
        </p:txBody>
      </p:sp>
    </p:spTree>
    <p:extLst>
      <p:ext uri="{BB962C8B-B14F-4D97-AF65-F5344CB8AC3E}">
        <p14:creationId xmlns:p14="http://schemas.microsoft.com/office/powerpoint/2010/main" val="138620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82A5-8C7C-5EEB-A2B4-B5D99DA4B19F}"/>
              </a:ext>
            </a:extLst>
          </p:cNvPr>
          <p:cNvSpPr>
            <a:spLocks noGrp="1"/>
          </p:cNvSpPr>
          <p:nvPr>
            <p:ph type="title"/>
          </p:nvPr>
        </p:nvSpPr>
        <p:spPr/>
        <p:txBody>
          <a:bodyPr/>
          <a:lstStyle/>
          <a:p>
            <a:r>
              <a:rPr lang="en-GB" dirty="0"/>
              <a:t>Diminishing returns of efficacy and agency</a:t>
            </a:r>
          </a:p>
        </p:txBody>
      </p:sp>
      <p:graphicFrame>
        <p:nvGraphicFramePr>
          <p:cNvPr id="7" name="Content Placeholder 6">
            <a:extLst>
              <a:ext uri="{FF2B5EF4-FFF2-40B4-BE49-F238E27FC236}">
                <a16:creationId xmlns:a16="http://schemas.microsoft.com/office/drawing/2014/main" id="{8EA09F8D-FD70-BFE3-1DCD-6EE141D5E795}"/>
              </a:ext>
            </a:extLst>
          </p:cNvPr>
          <p:cNvGraphicFramePr>
            <a:graphicFrameLocks noGrp="1"/>
          </p:cNvGraphicFramePr>
          <p:nvPr>
            <p:ph idx="1"/>
            <p:extLst>
              <p:ext uri="{D42A27DB-BD31-4B8C-83A1-F6EECF244321}">
                <p14:modId xmlns:p14="http://schemas.microsoft.com/office/powerpoint/2010/main" val="1006757358"/>
              </p:ext>
            </p:extLst>
          </p:nvPr>
        </p:nvGraphicFramePr>
        <p:xfrm>
          <a:off x="-141924" y="2349863"/>
          <a:ext cx="12225067" cy="4338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0786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54553-1099-DC67-77BA-527346BA0A26}"/>
              </a:ext>
            </a:extLst>
          </p:cNvPr>
          <p:cNvSpPr>
            <a:spLocks noGrp="1"/>
          </p:cNvSpPr>
          <p:nvPr>
            <p:ph type="title"/>
          </p:nvPr>
        </p:nvSpPr>
        <p:spPr/>
        <p:txBody>
          <a:bodyPr/>
          <a:lstStyle/>
          <a:p>
            <a:r>
              <a:rPr lang="en-GB" dirty="0"/>
              <a:t>The doctoral study</a:t>
            </a:r>
          </a:p>
        </p:txBody>
      </p:sp>
      <p:sp>
        <p:nvSpPr>
          <p:cNvPr id="4" name="Date Placeholder 3">
            <a:extLst>
              <a:ext uri="{FF2B5EF4-FFF2-40B4-BE49-F238E27FC236}">
                <a16:creationId xmlns:a16="http://schemas.microsoft.com/office/drawing/2014/main" id="{F2DAE7EB-0433-7547-06F3-247062BDE2A8}"/>
              </a:ext>
            </a:extLst>
          </p:cNvPr>
          <p:cNvSpPr>
            <a:spLocks noGrp="1"/>
          </p:cNvSpPr>
          <p:nvPr>
            <p:ph type="dt" sz="half" idx="10"/>
          </p:nvPr>
        </p:nvSpPr>
        <p:spPr/>
        <p:txBody>
          <a:bodyPr/>
          <a:lstStyle/>
          <a:p>
            <a:fld id="{626DE685-1B6F-4D7C-AEF2-C9AD71EC467A}" type="datetime1">
              <a:rPr lang="en-US" smtClean="0"/>
              <a:t>6/24/2024</a:t>
            </a:fld>
            <a:endParaRPr lang="en-US"/>
          </a:p>
        </p:txBody>
      </p:sp>
      <p:sp>
        <p:nvSpPr>
          <p:cNvPr id="5" name="Footer Placeholder 4">
            <a:extLst>
              <a:ext uri="{FF2B5EF4-FFF2-40B4-BE49-F238E27FC236}">
                <a16:creationId xmlns:a16="http://schemas.microsoft.com/office/drawing/2014/main" id="{4D8ADF29-7540-42C2-88FC-CF3000D48D2A}"/>
              </a:ext>
            </a:extLst>
          </p:cNvPr>
          <p:cNvSpPr>
            <a:spLocks noGrp="1"/>
          </p:cNvSpPr>
          <p:nvPr>
            <p:ph type="ftr" sz="quarter" idx="11"/>
          </p:nvPr>
        </p:nvSpPr>
        <p:spPr/>
        <p:txBody>
          <a:bodyPr/>
          <a:lstStyle/>
          <a:p>
            <a:r>
              <a:rPr lang="en-US"/>
              <a:t>Sample Footer Text</a:t>
            </a:r>
          </a:p>
        </p:txBody>
      </p:sp>
      <p:pic>
        <p:nvPicPr>
          <p:cNvPr id="7" name="Picture 6" descr="Graphical user interface, application, PowerPoint&#10;&#10;Description automatically generated">
            <a:extLst>
              <a:ext uri="{FF2B5EF4-FFF2-40B4-BE49-F238E27FC236}">
                <a16:creationId xmlns:a16="http://schemas.microsoft.com/office/drawing/2014/main" id="{73195D5B-C725-97AB-0E35-5A1ED3836310}"/>
              </a:ext>
            </a:extLst>
          </p:cNvPr>
          <p:cNvPicPr>
            <a:picLocks noChangeAspect="1"/>
          </p:cNvPicPr>
          <p:nvPr/>
        </p:nvPicPr>
        <p:blipFill rotWithShape="1">
          <a:blip r:embed="rId3"/>
          <a:srcRect l="25814" t="24227" r="11478" b="12941"/>
          <a:stretch/>
        </p:blipFill>
        <p:spPr bwMode="auto">
          <a:xfrm>
            <a:off x="680321" y="2026646"/>
            <a:ext cx="9845637" cy="47359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9689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139C-E4E9-A574-C261-4D42D3DFD61A}"/>
              </a:ext>
            </a:extLst>
          </p:cNvPr>
          <p:cNvSpPr>
            <a:spLocks noGrp="1"/>
          </p:cNvSpPr>
          <p:nvPr>
            <p:ph type="title"/>
          </p:nvPr>
        </p:nvSpPr>
        <p:spPr/>
        <p:txBody>
          <a:bodyPr/>
          <a:lstStyle/>
          <a:p>
            <a:r>
              <a:rPr lang="en-GB" dirty="0"/>
              <a:t>Inter-related nature of efficacy and agency</a:t>
            </a:r>
          </a:p>
        </p:txBody>
      </p:sp>
      <p:graphicFrame>
        <p:nvGraphicFramePr>
          <p:cNvPr id="6" name="Content Placeholder 5">
            <a:extLst>
              <a:ext uri="{FF2B5EF4-FFF2-40B4-BE49-F238E27FC236}">
                <a16:creationId xmlns:a16="http://schemas.microsoft.com/office/drawing/2014/main" id="{A153473E-ED39-B5C1-EB5E-3A3A30426687}"/>
              </a:ext>
            </a:extLst>
          </p:cNvPr>
          <p:cNvGraphicFramePr>
            <a:graphicFrameLocks noGrp="1"/>
          </p:cNvGraphicFramePr>
          <p:nvPr>
            <p:ph idx="1"/>
            <p:extLst>
              <p:ext uri="{D42A27DB-BD31-4B8C-83A1-F6EECF244321}">
                <p14:modId xmlns:p14="http://schemas.microsoft.com/office/powerpoint/2010/main" val="4271015388"/>
              </p:ext>
            </p:extLst>
          </p:nvPr>
        </p:nvGraphicFramePr>
        <p:xfrm>
          <a:off x="681038" y="2336800"/>
          <a:ext cx="10957968" cy="42207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9938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AFFDF-D8D1-A00C-AEC7-B83C9E74D0C4}"/>
              </a:ext>
            </a:extLst>
          </p:cNvPr>
          <p:cNvSpPr>
            <a:spLocks noGrp="1"/>
          </p:cNvSpPr>
          <p:nvPr>
            <p:ph type="title"/>
          </p:nvPr>
        </p:nvSpPr>
        <p:spPr/>
        <p:txBody>
          <a:bodyPr/>
          <a:lstStyle/>
          <a:p>
            <a:r>
              <a:rPr lang="en-GB" dirty="0"/>
              <a:t>Self-assessment in support of agency</a:t>
            </a:r>
          </a:p>
        </p:txBody>
      </p:sp>
      <p:sp>
        <p:nvSpPr>
          <p:cNvPr id="5" name="Footer Placeholder 4">
            <a:extLst>
              <a:ext uri="{FF2B5EF4-FFF2-40B4-BE49-F238E27FC236}">
                <a16:creationId xmlns:a16="http://schemas.microsoft.com/office/drawing/2014/main" id="{171220DE-8D95-A045-E1D2-DC9D4A9899CC}"/>
              </a:ext>
            </a:extLst>
          </p:cNvPr>
          <p:cNvSpPr>
            <a:spLocks noGrp="1"/>
          </p:cNvSpPr>
          <p:nvPr>
            <p:ph type="ftr" sz="quarter" idx="11"/>
          </p:nvPr>
        </p:nvSpPr>
        <p:spPr>
          <a:xfrm>
            <a:off x="4715689" y="5603421"/>
            <a:ext cx="7301085" cy="608303"/>
          </a:xfrm>
        </p:spPr>
        <p:txBody>
          <a:bodyPr/>
          <a:lstStyle/>
          <a:p>
            <a:r>
              <a:rPr lang="en-GB" sz="18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 had an active discussion with everybody about, ‘Do you feel that is the right choice?  What makes you think it is the right choice?’ -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FlorenceB</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Content Placeholder 6">
            <a:extLst>
              <a:ext uri="{FF2B5EF4-FFF2-40B4-BE49-F238E27FC236}">
                <a16:creationId xmlns:a16="http://schemas.microsoft.com/office/drawing/2014/main" id="{4729342C-FDD7-8E1C-3C85-C73E0E1175AC}"/>
              </a:ext>
            </a:extLst>
          </p:cNvPr>
          <p:cNvGraphicFramePr>
            <a:graphicFrameLocks/>
          </p:cNvGraphicFramePr>
          <p:nvPr>
            <p:extLst>
              <p:ext uri="{D42A27DB-BD31-4B8C-83A1-F6EECF244321}">
                <p14:modId xmlns:p14="http://schemas.microsoft.com/office/powerpoint/2010/main" val="4261112067"/>
              </p:ext>
            </p:extLst>
          </p:nvPr>
        </p:nvGraphicFramePr>
        <p:xfrm>
          <a:off x="-350927" y="2337324"/>
          <a:ext cx="5967956"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A0014F86-ED09-6911-9706-BB1C8890450F}"/>
              </a:ext>
            </a:extLst>
          </p:cNvPr>
          <p:cNvSpPr txBox="1"/>
          <p:nvPr/>
        </p:nvSpPr>
        <p:spPr>
          <a:xfrm>
            <a:off x="4715692" y="2092229"/>
            <a:ext cx="7167914" cy="1200329"/>
          </a:xfrm>
          <a:prstGeom prst="rect">
            <a:avLst/>
          </a:prstGeom>
          <a:noFill/>
        </p:spPr>
        <p:txBody>
          <a:bodyPr wrap="square">
            <a:spAutoFit/>
          </a:bodyPr>
          <a:lstStyle/>
          <a:p>
            <a:r>
              <a:rPr lang="en-GB" sz="1800" i="1" dirty="0">
                <a:effectLst/>
                <a:latin typeface="Calibri" panose="020F0502020204030204" pitchFamily="34" charset="0"/>
                <a:ea typeface="Calibri" panose="020F0502020204030204" pitchFamily="34" charset="0"/>
                <a:cs typeface="Calibri" panose="020F0502020204030204" pitchFamily="34" charset="0"/>
              </a:rPr>
              <a:t>You just cringe, thinking how many times have I done this? Under my old system, I would have said ‘you can do that one, and you can do that one’ and would have put a lid on what they can do, and they have just gone and shown me that clearly, I didn’t know what I was doing - </a:t>
            </a:r>
            <a:r>
              <a:rPr lang="en-GB" sz="1800" i="1" dirty="0" err="1">
                <a:effectLst/>
                <a:latin typeface="Calibri" panose="020F0502020204030204" pitchFamily="34" charset="0"/>
                <a:ea typeface="Calibri" panose="020F0502020204030204" pitchFamily="34" charset="0"/>
                <a:cs typeface="Calibri" panose="020F0502020204030204" pitchFamily="34" charset="0"/>
              </a:rPr>
              <a:t>BeckiA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AE4A77B-8BA0-49CF-A244-A0D13F7C659F}"/>
              </a:ext>
            </a:extLst>
          </p:cNvPr>
          <p:cNvSpPr txBox="1"/>
          <p:nvPr/>
        </p:nvSpPr>
        <p:spPr>
          <a:xfrm>
            <a:off x="4715692" y="3429000"/>
            <a:ext cx="7301084" cy="923330"/>
          </a:xfrm>
          <a:prstGeom prst="rect">
            <a:avLst/>
          </a:prstGeom>
          <a:noFill/>
        </p:spPr>
        <p:txBody>
          <a:bodyPr wrap="square">
            <a:spAutoFit/>
          </a:bodyPr>
          <a:lstStyle/>
          <a:p>
            <a:r>
              <a:rPr lang="en-GB" sz="1800" i="1" dirty="0">
                <a:solidFill>
                  <a:srgbClr val="292526"/>
                </a:solidFill>
                <a:effectLst/>
                <a:latin typeface="Calibri" panose="020F0502020204030204" pitchFamily="34" charset="0"/>
                <a:ea typeface="Calibri" panose="020F0502020204030204" pitchFamily="34" charset="0"/>
                <a:cs typeface="Calibri" panose="020F0502020204030204" pitchFamily="34" charset="0"/>
              </a:rPr>
              <a:t>I say, ‘tell me about why you have chosen that one’, and then see if they understand what they need to be able to do and what they might need to achieve it – </a:t>
            </a:r>
            <a:r>
              <a:rPr lang="en-GB" sz="1800" dirty="0" err="1">
                <a:solidFill>
                  <a:srgbClr val="292526"/>
                </a:solidFill>
                <a:effectLst/>
                <a:latin typeface="Calibri" panose="020F0502020204030204" pitchFamily="34" charset="0"/>
                <a:ea typeface="Calibri" panose="020F0502020204030204" pitchFamily="34" charset="0"/>
                <a:cs typeface="Calibri" panose="020F0502020204030204" pitchFamily="34" charset="0"/>
              </a:rPr>
              <a:t>CharlotteA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6BD50790-95EF-B411-A8AE-F1300E4C5AF2}"/>
              </a:ext>
            </a:extLst>
          </p:cNvPr>
          <p:cNvSpPr txBox="1"/>
          <p:nvPr/>
        </p:nvSpPr>
        <p:spPr>
          <a:xfrm>
            <a:off x="4715691" y="4352330"/>
            <a:ext cx="7301083" cy="1200329"/>
          </a:xfrm>
          <a:prstGeom prst="rect">
            <a:avLst/>
          </a:prstGeom>
          <a:noFill/>
        </p:spPr>
        <p:txBody>
          <a:bodyPr wrap="square">
            <a:spAutoFit/>
          </a:bodyPr>
          <a:lstStyle/>
          <a:p>
            <a:r>
              <a:rPr lang="en-GB" sz="1800" i="1" dirty="0">
                <a:effectLst/>
                <a:latin typeface="Calibri" panose="020F0502020204030204" pitchFamily="34" charset="0"/>
                <a:ea typeface="Calibri" panose="020F0502020204030204" pitchFamily="34" charset="0"/>
                <a:cs typeface="Calibri" panose="020F0502020204030204" pitchFamily="34" charset="0"/>
              </a:rPr>
              <a:t>I describe the things to the children and at the end of my exposition. I explain to them if you have found this . . . have a go at . . .  They know that they can choose something suited to their challenge, suited to what they’re comfortable with – </a:t>
            </a:r>
            <a:r>
              <a:rPr lang="en-GB" sz="1800" dirty="0" err="1">
                <a:effectLst/>
                <a:latin typeface="Calibri" panose="020F0502020204030204" pitchFamily="34" charset="0"/>
                <a:ea typeface="Calibri" panose="020F0502020204030204" pitchFamily="34" charset="0"/>
                <a:cs typeface="Calibri" panose="020F0502020204030204" pitchFamily="34" charset="0"/>
              </a:rPr>
              <a:t>EllieB</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2210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7DB37-90F4-BBA8-19AC-CDFAA9DB51F4}"/>
              </a:ext>
            </a:extLst>
          </p:cNvPr>
          <p:cNvSpPr>
            <a:spLocks noGrp="1"/>
          </p:cNvSpPr>
          <p:nvPr>
            <p:ph type="title"/>
          </p:nvPr>
        </p:nvSpPr>
        <p:spPr/>
        <p:txBody>
          <a:bodyPr/>
          <a:lstStyle/>
          <a:p>
            <a:r>
              <a:rPr lang="en-GB" dirty="0"/>
              <a:t>Effects on children</a:t>
            </a:r>
          </a:p>
        </p:txBody>
      </p:sp>
      <p:sp>
        <p:nvSpPr>
          <p:cNvPr id="3" name="Content Placeholder 2">
            <a:extLst>
              <a:ext uri="{FF2B5EF4-FFF2-40B4-BE49-F238E27FC236}">
                <a16:creationId xmlns:a16="http://schemas.microsoft.com/office/drawing/2014/main" id="{6906AC3D-DB93-41C9-2CD9-A99DCF67D229}"/>
              </a:ext>
            </a:extLst>
          </p:cNvPr>
          <p:cNvSpPr>
            <a:spLocks noGrp="1"/>
          </p:cNvSpPr>
          <p:nvPr>
            <p:ph idx="1"/>
          </p:nvPr>
        </p:nvSpPr>
        <p:spPr>
          <a:xfrm>
            <a:off x="300446" y="2336872"/>
            <a:ext cx="11482251" cy="4220682"/>
          </a:xfrm>
        </p:spPr>
        <p:txBody>
          <a:bodyPr>
            <a:normAutofit/>
          </a:bodyPr>
          <a:lstStyle/>
          <a:p>
            <a:r>
              <a:rPr lang="en-GB" sz="2000" i="1" dirty="0">
                <a:effectLst/>
                <a:latin typeface="Calibri" panose="020F0502020204030204" pitchFamily="34" charset="0"/>
                <a:ea typeface="Calibri" panose="020F0502020204030204" pitchFamily="34" charset="0"/>
                <a:cs typeface="Calibri" panose="020F0502020204030204" pitchFamily="34" charset="0"/>
              </a:rPr>
              <a:t>I think that once they’ve got that mathematical confidence, soon comes the resilience and then they have got that ability to be knocked back, so they’ll try different methods - </a:t>
            </a:r>
            <a:r>
              <a:rPr lang="en-GB" sz="2000" dirty="0" err="1">
                <a:effectLst/>
                <a:latin typeface="Calibri" panose="020F0502020204030204" pitchFamily="34" charset="0"/>
                <a:ea typeface="Calibri" panose="020F0502020204030204" pitchFamily="34" charset="0"/>
                <a:cs typeface="Calibri" panose="020F0502020204030204" pitchFamily="34" charset="0"/>
              </a:rPr>
              <a:t>DanA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It goes back to this confidence thing. They’re prepared to have a go more than they ever were before. They’ve got more resilience and I don’t think they are afraid of getting things wrong like they used to be - </a:t>
            </a:r>
            <a:r>
              <a:rPr lang="en-GB"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KaroE</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i="1" dirty="0">
                <a:effectLst/>
                <a:latin typeface="Calibri" panose="020F0502020204030204" pitchFamily="34" charset="0"/>
                <a:ea typeface="Calibri" panose="020F0502020204030204" pitchFamily="34" charset="0"/>
                <a:cs typeface="Calibri" panose="020F0502020204030204" pitchFamily="34" charset="0"/>
              </a:rPr>
              <a:t>In their minds they might think I’ve got a bit of breathing space and ‘I haven’t got to go and do this bit of maths in that room and… I can… perhaps learn to enjoy it more’ –</a:t>
            </a:r>
            <a:r>
              <a:rPr lang="en-GB" sz="2000"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CharlotteA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 children are adapting as well depending on what the objectives are, they’re not always going for the same level. They’re looking at the level of challenge and they’re thinking about it</a:t>
            </a:r>
            <a:r>
              <a:rPr lang="en-GB"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2000" i="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I’ve found it has made them more focused during the carpet input because they know they’ve got to be responsible for choosing what they’re doing</a:t>
            </a:r>
            <a:r>
              <a:rPr lang="en-GB"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 </a:t>
            </a:r>
            <a:r>
              <a:rPr lang="en-GB"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BeckiA</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2000" i="1" dirty="0">
                <a:effectLst/>
                <a:latin typeface="Calibri" panose="020F0502020204030204" pitchFamily="34" charset="0"/>
                <a:ea typeface="Calibri" panose="020F0502020204030204" pitchFamily="34" charset="0"/>
                <a:cs typeface="Calibri" panose="020F0502020204030204" pitchFamily="34" charset="0"/>
              </a:rPr>
              <a:t>There are two that were always going to struggle, who have met virtually none of the year four targets, but through doing this, they had the opportunity to do work actually that suited them – </a:t>
            </a:r>
            <a:r>
              <a:rPr lang="en-GB" sz="2000" dirty="0" err="1">
                <a:effectLst/>
                <a:latin typeface="Calibri" panose="020F0502020204030204" pitchFamily="34" charset="0"/>
                <a:ea typeface="Calibri" panose="020F0502020204030204" pitchFamily="34" charset="0"/>
                <a:cs typeface="Calibri" panose="020F0502020204030204" pitchFamily="34" charset="0"/>
              </a:rPr>
              <a:t>HannahD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061025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6508-941C-10E1-A5E5-8104156D5C47}"/>
              </a:ext>
            </a:extLst>
          </p:cNvPr>
          <p:cNvSpPr>
            <a:spLocks noGrp="1"/>
          </p:cNvSpPr>
          <p:nvPr>
            <p:ph type="title"/>
          </p:nvPr>
        </p:nvSpPr>
        <p:spPr/>
        <p:txBody>
          <a:bodyPr/>
          <a:lstStyle/>
          <a:p>
            <a:r>
              <a:rPr lang="en-GB" dirty="0"/>
              <a:t>Effects on teachers</a:t>
            </a:r>
          </a:p>
        </p:txBody>
      </p:sp>
      <p:sp>
        <p:nvSpPr>
          <p:cNvPr id="3" name="Content Placeholder 2">
            <a:extLst>
              <a:ext uri="{FF2B5EF4-FFF2-40B4-BE49-F238E27FC236}">
                <a16:creationId xmlns:a16="http://schemas.microsoft.com/office/drawing/2014/main" id="{B2774104-B307-15B5-139A-F3FB4A654BBC}"/>
              </a:ext>
            </a:extLst>
          </p:cNvPr>
          <p:cNvSpPr>
            <a:spLocks noGrp="1"/>
          </p:cNvSpPr>
          <p:nvPr>
            <p:ph idx="1"/>
          </p:nvPr>
        </p:nvSpPr>
        <p:spPr>
          <a:xfrm>
            <a:off x="680321" y="2336873"/>
            <a:ext cx="11203285" cy="4116178"/>
          </a:xfrm>
        </p:spPr>
        <p:txBody>
          <a:bodyPr>
            <a:normAutofit/>
          </a:bodyPr>
          <a:lstStyle/>
          <a:p>
            <a:pPr marL="539750" marR="539750" algn="just">
              <a:lnSpc>
                <a:spcPct val="150000"/>
              </a:lnSpc>
              <a:spcBef>
                <a:spcPts val="1200"/>
              </a:spcBef>
              <a:spcAft>
                <a:spcPts val="1200"/>
              </a:spcAft>
            </a:pPr>
            <a:r>
              <a:rPr lang="en-GB" sz="2000" i="1" dirty="0">
                <a:solidFill>
                  <a:srgbClr val="292526"/>
                </a:solidFill>
                <a:effectLst/>
                <a:latin typeface="Calibri" panose="020F0502020204030204" pitchFamily="34" charset="0"/>
                <a:ea typeface="Calibri" panose="020F0502020204030204" pitchFamily="34" charset="0"/>
                <a:cs typeface="Calibri" panose="020F0502020204030204" pitchFamily="34" charset="0"/>
              </a:rPr>
              <a:t>I have also learnt myself that I don’t need to have so much control. They’ll manage themselves and they’ll learn to think about where they’re sitting and how they’re working - </a:t>
            </a:r>
            <a:r>
              <a:rPr lang="en-GB" sz="2000" dirty="0" err="1">
                <a:solidFill>
                  <a:srgbClr val="292526"/>
                </a:solidFill>
                <a:effectLst/>
                <a:latin typeface="Calibri" panose="020F0502020204030204" pitchFamily="34" charset="0"/>
                <a:ea typeface="Calibri" panose="020F0502020204030204" pitchFamily="34" charset="0"/>
                <a:cs typeface="Calibri" panose="020F0502020204030204" pitchFamily="34" charset="0"/>
              </a:rPr>
              <a:t>KaroE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539750" marR="539750" algn="just">
              <a:lnSpc>
                <a:spcPct val="150000"/>
              </a:lnSpc>
              <a:spcBef>
                <a:spcPts val="1200"/>
              </a:spcBef>
              <a:spcAft>
                <a:spcPts val="1200"/>
              </a:spcAft>
            </a:pPr>
            <a:r>
              <a:rPr lang="en-GB" sz="2000" i="1" dirty="0">
                <a:effectLst/>
                <a:latin typeface="Calibri" panose="020F0502020204030204" pitchFamily="34" charset="0"/>
                <a:ea typeface="Calibri" panose="020F0502020204030204" pitchFamily="34" charset="0"/>
                <a:cs typeface="Calibri" panose="020F0502020204030204" pitchFamily="34" charset="0"/>
              </a:rPr>
              <a:t>I think my biggest challenge has been that just letting go of control and letting them lead the way a little bit more. </a:t>
            </a:r>
            <a:r>
              <a:rPr lang="en-GB" sz="2000" i="1" dirty="0">
                <a:latin typeface="Calibri" panose="020F0502020204030204" pitchFamily="34" charset="0"/>
                <a:ea typeface="Calibri" panose="020F0502020204030204" pitchFamily="34" charset="0"/>
                <a:cs typeface="Calibri" panose="020F0502020204030204" pitchFamily="34" charset="0"/>
              </a:rPr>
              <a:t>I am not afraid to step in if it isn’t working with a child at a point in a lesson because we wouldn’t be doing our jobs if we didn’t </a:t>
            </a:r>
            <a:r>
              <a:rPr lang="en-GB" sz="2000" i="1" dirty="0">
                <a:effectLst/>
                <a:latin typeface="Calibri" panose="020F0502020204030204" pitchFamily="34" charset="0"/>
                <a:ea typeface="Calibri" panose="020F0502020204030204" pitchFamily="34" charset="0"/>
                <a:cs typeface="Calibri" panose="020F0502020204030204" pitchFamily="34" charset="0"/>
              </a:rPr>
              <a:t>– </a:t>
            </a:r>
            <a:r>
              <a:rPr lang="en-GB" sz="2000" dirty="0" err="1">
                <a:effectLst/>
                <a:latin typeface="Calibri" panose="020F0502020204030204" pitchFamily="34" charset="0"/>
                <a:ea typeface="Calibri" panose="020F0502020204030204" pitchFamily="34" charset="0"/>
                <a:cs typeface="Calibri" panose="020F0502020204030204" pitchFamily="34" charset="0"/>
              </a:rPr>
              <a:t>GillianC</a:t>
            </a:r>
            <a:endParaRPr lang="en-GB" sz="2000" dirty="0">
              <a:effectLst/>
              <a:latin typeface="Calibri" panose="020F0502020204030204" pitchFamily="34" charset="0"/>
              <a:ea typeface="Calibri" panose="020F0502020204030204" pitchFamily="34" charset="0"/>
              <a:cs typeface="Calibri" panose="020F0502020204030204" pitchFamily="34" charset="0"/>
            </a:endParaRPr>
          </a:p>
          <a:p>
            <a:pPr marL="596900" marR="539750" indent="-285750" algn="just">
              <a:lnSpc>
                <a:spcPct val="150000"/>
              </a:lnSpc>
              <a:spcBef>
                <a:spcPts val="1200"/>
              </a:spcBef>
              <a:spcAft>
                <a:spcPts val="1200"/>
              </a:spcAft>
            </a:pPr>
            <a:r>
              <a:rPr lang="en-GB" sz="2000" i="1" dirty="0">
                <a:solidFill>
                  <a:srgbClr val="292526"/>
                </a:solidFill>
                <a:effectLst/>
                <a:latin typeface="Calibri" panose="020F0502020204030204" pitchFamily="34" charset="0"/>
                <a:ea typeface="Calibri" panose="020F0502020204030204" pitchFamily="34" charset="0"/>
                <a:cs typeface="Calibri" panose="020F0502020204030204" pitchFamily="34" charset="0"/>
              </a:rPr>
              <a:t>I think you know the children better . . . you know what makes them tick, what they find difficult, where they need the challenge and maybe we didn’t do that before as much – </a:t>
            </a:r>
            <a:r>
              <a:rPr lang="en-GB" sz="2000" dirty="0" err="1">
                <a:solidFill>
                  <a:srgbClr val="292526"/>
                </a:solidFill>
                <a:effectLst/>
                <a:latin typeface="Calibri" panose="020F0502020204030204" pitchFamily="34" charset="0"/>
                <a:ea typeface="Calibri" panose="020F0502020204030204" pitchFamily="34" charset="0"/>
                <a:cs typeface="Calibri" panose="020F0502020204030204" pitchFamily="34" charset="0"/>
              </a:rPr>
              <a:t>AbiA</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11150" marR="539750" indent="0" algn="just">
              <a:lnSpc>
                <a:spcPct val="150000"/>
              </a:lnSpc>
              <a:spcBef>
                <a:spcPts val="1200"/>
              </a:spcBef>
              <a:spcAft>
                <a:spcPts val="1200"/>
              </a:spcAft>
              <a:buNone/>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50204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BA711-A22F-B527-06B2-EE956EC43F9B}"/>
              </a:ext>
            </a:extLst>
          </p:cNvPr>
          <p:cNvSpPr>
            <a:spLocks noGrp="1"/>
          </p:cNvSpPr>
          <p:nvPr>
            <p:ph type="title"/>
          </p:nvPr>
        </p:nvSpPr>
        <p:spPr/>
        <p:txBody>
          <a:bodyPr/>
          <a:lstStyle/>
          <a:p>
            <a:r>
              <a:rPr lang="en-GB" dirty="0"/>
              <a:t>Why is this important?</a:t>
            </a:r>
          </a:p>
        </p:txBody>
      </p:sp>
      <p:sp>
        <p:nvSpPr>
          <p:cNvPr id="3" name="Content Placeholder 2">
            <a:extLst>
              <a:ext uri="{FF2B5EF4-FFF2-40B4-BE49-F238E27FC236}">
                <a16:creationId xmlns:a16="http://schemas.microsoft.com/office/drawing/2014/main" id="{8DE13F62-E18A-D34F-E715-F0D4C6524FE2}"/>
              </a:ext>
            </a:extLst>
          </p:cNvPr>
          <p:cNvSpPr>
            <a:spLocks noGrp="1"/>
          </p:cNvSpPr>
          <p:nvPr>
            <p:ph idx="1"/>
          </p:nvPr>
        </p:nvSpPr>
        <p:spPr/>
        <p:txBody>
          <a:bodyPr/>
          <a:lstStyle/>
          <a:p>
            <a:pPr marL="0" indent="0">
              <a:buNone/>
            </a:pPr>
            <a:r>
              <a:rPr lang="en-GB" dirty="0">
                <a:solidFill>
                  <a:schemeClr val="bg1"/>
                </a:solidFill>
              </a:rPr>
              <a:t>For teachers . . .</a:t>
            </a:r>
          </a:p>
          <a:p>
            <a:pPr marL="0" indent="0">
              <a:buNone/>
            </a:pPr>
            <a:endParaRPr lang="en-GB" dirty="0"/>
          </a:p>
          <a:p>
            <a:pPr marL="0" indent="0">
              <a:buNone/>
            </a:pPr>
            <a:r>
              <a:rPr lang="en-GB" dirty="0"/>
              <a:t>Challenge disadvantage</a:t>
            </a:r>
          </a:p>
          <a:p>
            <a:pPr marL="0" indent="0">
              <a:buNone/>
            </a:pPr>
            <a:r>
              <a:rPr lang="en-GB" dirty="0"/>
              <a:t>Establishing participatory identities for learners</a:t>
            </a:r>
          </a:p>
          <a:p>
            <a:pPr marL="0" indent="0">
              <a:buNone/>
            </a:pPr>
            <a:endParaRPr lang="en-GB" dirty="0"/>
          </a:p>
          <a:p>
            <a:pPr marL="0" indent="0">
              <a:buNone/>
            </a:pPr>
            <a:r>
              <a:rPr lang="en-GB" dirty="0">
                <a:solidFill>
                  <a:schemeClr val="bg1"/>
                </a:solidFill>
              </a:rPr>
              <a:t>For student teachers . . .</a:t>
            </a:r>
          </a:p>
          <a:p>
            <a:pPr marL="0" indent="0">
              <a:buNone/>
            </a:pPr>
            <a:r>
              <a:rPr lang="en-GB" dirty="0"/>
              <a:t>Agency to enact emerging beliefs and understandings</a:t>
            </a:r>
          </a:p>
        </p:txBody>
      </p:sp>
    </p:spTree>
    <p:extLst>
      <p:ext uri="{BB962C8B-B14F-4D97-AF65-F5344CB8AC3E}">
        <p14:creationId xmlns:p14="http://schemas.microsoft.com/office/powerpoint/2010/main" val="108183497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TM04033917[[fn=Berlin]]</Template>
  <TotalTime>1572</TotalTime>
  <Words>1789</Words>
  <Application>Microsoft Office PowerPoint</Application>
  <PresentationFormat>Widescreen</PresentationFormat>
  <Paragraphs>88</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Calibri</vt:lpstr>
      <vt:lpstr>Trebuchet MS</vt:lpstr>
      <vt:lpstr>Berlin</vt:lpstr>
      <vt:lpstr>Combining the science and psychology of learning to promote learner agency – starting with self-assessment?</vt:lpstr>
      <vt:lpstr>Levelling Up (Social Mobility) or Social Justice?</vt:lpstr>
      <vt:lpstr>Diminishing returns of efficacy and agency</vt:lpstr>
      <vt:lpstr>The doctoral study</vt:lpstr>
      <vt:lpstr>Inter-related nature of efficacy and agency</vt:lpstr>
      <vt:lpstr>Self-assessment in support of agency</vt:lpstr>
      <vt:lpstr>Effects on children</vt:lpstr>
      <vt:lpstr>Effects on teachers</vt:lpstr>
      <vt:lpstr>Why is this important?</vt:lpstr>
    </vt:vector>
  </TitlesOfParts>
  <Company>University of Cumbria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Combining the science and psychology of learning to promote learner agency – starting with self-assessment?</dc:title>
  <dc:creator>Wright, Phil</dc:creator>
  <cp:lastModifiedBy>Lupton, Anna</cp:lastModifiedBy>
  <cp:revision>3</cp:revision>
  <dcterms:created xsi:type="dcterms:W3CDTF">2024-05-08T10:47:23Z</dcterms:created>
  <dcterms:modified xsi:type="dcterms:W3CDTF">2024-06-24T15:47:12Z</dcterms:modified>
</cp:coreProperties>
</file>