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56" r:id="rId1"/>
  </p:sldMasterIdLst>
  <p:notesMasterIdLst>
    <p:notesMasterId r:id="rId10"/>
  </p:notesMasterIdLst>
  <p:sldIdLst>
    <p:sldId id="256" r:id="rId2"/>
    <p:sldId id="259" r:id="rId3"/>
    <p:sldId id="257" r:id="rId4"/>
    <p:sldId id="258" r:id="rId5"/>
    <p:sldId id="260" r:id="rId6"/>
    <p:sldId id="261" r:id="rId7"/>
    <p:sldId id="262" r:id="rId8"/>
    <p:sldId id="263" r:id="rId9"/>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995" autoAdjust="0"/>
    <p:restoredTop sz="78392" autoAdjust="0"/>
  </p:normalViewPr>
  <p:slideViewPr>
    <p:cSldViewPr snapToGrid="0">
      <p:cViewPr varScale="1">
        <p:scale>
          <a:sx n="52" d="100"/>
          <a:sy n="52" d="100"/>
        </p:scale>
        <p:origin x="1228" y="5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accent3_2">
  <dgm:title val=""/>
  <dgm:desc val=""/>
  <dgm:catLst>
    <dgm:cat type="accent3" pri="11200"/>
  </dgm:catLst>
  <dgm:styleLbl name="node0">
    <dgm:fillClrLst meth="repeat">
      <a:schemeClr val="accent3"/>
    </dgm:fillClrLst>
    <dgm:linClrLst meth="repeat">
      <a:schemeClr val="lt1"/>
    </dgm:linClrLst>
    <dgm:effectClrLst/>
    <dgm:txLinClrLst/>
    <dgm:txFillClrLst/>
    <dgm:txEffectClrLst/>
  </dgm:styleLbl>
  <dgm:styleLbl name="node1">
    <dgm:fillClrLst meth="repeat">
      <a:schemeClr val="accent3"/>
    </dgm:fillClrLst>
    <dgm:linClrLst meth="repeat">
      <a:schemeClr val="lt1"/>
    </dgm:linClrLst>
    <dgm:effectClrLst/>
    <dgm:txLinClrLst/>
    <dgm:txFillClrLst/>
    <dgm:txEffectClrLst/>
  </dgm:styleLbl>
  <dgm:styleLbl name="alignNode1">
    <dgm:fillClrLst meth="repeat">
      <a:schemeClr val="accent3"/>
    </dgm:fillClrLst>
    <dgm:linClrLst meth="repeat">
      <a:schemeClr val="accent3"/>
    </dgm:linClrLst>
    <dgm:effectClrLst/>
    <dgm:txLinClrLst/>
    <dgm:txFillClrLst/>
    <dgm:txEffectClrLst/>
  </dgm:styleLbl>
  <dgm:styleLbl name="lnNode1">
    <dgm:fillClrLst meth="repeat">
      <a:schemeClr val="accent3"/>
    </dgm:fillClrLst>
    <dgm:linClrLst meth="repeat">
      <a:schemeClr val="lt1"/>
    </dgm:linClrLst>
    <dgm:effectClrLst/>
    <dgm:txLinClrLst/>
    <dgm:txFillClrLst/>
    <dgm:txEffectClrLst/>
  </dgm:styleLbl>
  <dgm:styleLbl name="vennNode1">
    <dgm:fillClrLst meth="repeat">
      <a:schemeClr val="accent3">
        <a:alpha val="50000"/>
      </a:schemeClr>
    </dgm:fillClrLst>
    <dgm:linClrLst meth="repeat">
      <a:schemeClr val="lt1"/>
    </dgm:linClrLst>
    <dgm:effectClrLst/>
    <dgm:txLinClrLst/>
    <dgm:txFillClrLst/>
    <dgm:txEffectClrLst/>
  </dgm:styleLbl>
  <dgm:styleLbl name="node2">
    <dgm:fillClrLst meth="repeat">
      <a:schemeClr val="accent3"/>
    </dgm:fillClrLst>
    <dgm:linClrLst meth="repeat">
      <a:schemeClr val="lt1"/>
    </dgm:linClrLst>
    <dgm:effectClrLst/>
    <dgm:txLinClrLst/>
    <dgm:txFillClrLst/>
    <dgm:txEffectClrLst/>
  </dgm:styleLbl>
  <dgm:styleLbl name="node3">
    <dgm:fillClrLst meth="repeat">
      <a:schemeClr val="accent3"/>
    </dgm:fillClrLst>
    <dgm:linClrLst meth="repeat">
      <a:schemeClr val="lt1"/>
    </dgm:linClrLst>
    <dgm:effectClrLst/>
    <dgm:txLinClrLst/>
    <dgm:txFillClrLst/>
    <dgm:txEffectClrLst/>
  </dgm:styleLbl>
  <dgm:styleLbl name="node4">
    <dgm:fillClrLst meth="repeat">
      <a:schemeClr val="accent3"/>
    </dgm:fillClrLst>
    <dgm:linClrLst meth="repeat">
      <a:schemeClr val="lt1"/>
    </dgm:linClrLst>
    <dgm:effectClrLst/>
    <dgm:txLinClrLst/>
    <dgm:txFillClrLst/>
    <dgm:txEffectClrLst/>
  </dgm:styleLbl>
  <dgm:styleLbl name="f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3">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3">
        <a:tint val="60000"/>
      </a:schemeClr>
    </dgm:fillClrLst>
    <dgm:linClrLst meth="repeat">
      <a:schemeClr val="accent3">
        <a:tint val="60000"/>
      </a:schemeClr>
    </dgm:linClrLst>
    <dgm:effectClrLst/>
    <dgm:txLinClrLst/>
    <dgm:txFillClrLst/>
    <dgm:txEffectClrLst/>
  </dgm:styleLbl>
  <dgm:styleLbl name="fgSibTrans2D1">
    <dgm:fillClrLst meth="repeat">
      <a:schemeClr val="accent3">
        <a:tint val="60000"/>
      </a:schemeClr>
    </dgm:fillClrLst>
    <dgm:linClrLst meth="repeat">
      <a:schemeClr val="accent3">
        <a:tint val="60000"/>
      </a:schemeClr>
    </dgm:linClrLst>
    <dgm:effectClrLst/>
    <dgm:txLinClrLst/>
    <dgm:txFillClrLst/>
    <dgm:txEffectClrLst/>
  </dgm:styleLbl>
  <dgm:styleLbl name="bgSibTrans2D1">
    <dgm:fillClrLst meth="repeat">
      <a:schemeClr val="accent3">
        <a:tint val="60000"/>
      </a:schemeClr>
    </dgm:fillClrLst>
    <dgm:linClrLst meth="repeat">
      <a:schemeClr val="accent3">
        <a:tint val="60000"/>
      </a:schemeClr>
    </dgm:linClrLst>
    <dgm:effectClrLst/>
    <dgm:txLinClrLst/>
    <dgm:txFillClrLst/>
    <dgm:txEffectClrLst/>
  </dgm:styleLbl>
  <dgm:styleLbl name="sibTrans1D1">
    <dgm:fillClrLst meth="repeat">
      <a:schemeClr val="accent3"/>
    </dgm:fillClrLst>
    <dgm:linClrLst meth="repeat">
      <a:schemeClr val="accent3"/>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dgm:linClrLst>
    <dgm:effectClrLst/>
    <dgm:txLinClrLst/>
    <dgm:txFillClrLst/>
    <dgm:txEffectClrLst/>
  </dgm:styleLbl>
  <dgm:styleLbl name="asst1">
    <dgm:fillClrLst meth="repeat">
      <a:schemeClr val="accent3"/>
    </dgm:fillClrLst>
    <dgm:linClrLst meth="repeat">
      <a:schemeClr val="lt1"/>
    </dgm:linClrLst>
    <dgm:effectClrLst/>
    <dgm:txLinClrLst/>
    <dgm:txFillClrLst/>
    <dgm:txEffectClrLst/>
  </dgm:styleLbl>
  <dgm:styleLbl name="asst2">
    <dgm:fillClrLst meth="repeat">
      <a:schemeClr val="accent3"/>
    </dgm:fillClrLst>
    <dgm:linClrLst meth="repeat">
      <a:schemeClr val="lt1"/>
    </dgm:linClrLst>
    <dgm:effectClrLst/>
    <dgm:txLinClrLst/>
    <dgm:txFillClrLst/>
    <dgm:txEffectClrLst/>
  </dgm:styleLbl>
  <dgm:styleLbl name="asst3">
    <dgm:fillClrLst meth="repeat">
      <a:schemeClr val="accent3"/>
    </dgm:fillClrLst>
    <dgm:linClrLst meth="repeat">
      <a:schemeClr val="lt1"/>
    </dgm:linClrLst>
    <dgm:effectClrLst/>
    <dgm:txLinClrLst/>
    <dgm:txFillClrLst/>
    <dgm:txEffectClrLst/>
  </dgm:styleLbl>
  <dgm:styleLbl name="asst4">
    <dgm:fillClrLst meth="repeat">
      <a:schemeClr val="accent3"/>
    </dgm:fillClrLst>
    <dgm:linClrLst meth="repeat">
      <a:schemeClr val="lt1"/>
    </dgm:linClrLst>
    <dgm:effectClrLst/>
    <dgm:txLinClrLst/>
    <dgm:txFillClrLst/>
    <dgm:txEffectClrLst/>
  </dgm:styleLbl>
  <dgm:styleLbl name="parChTrans2D1">
    <dgm:fillClrLst meth="repeat">
      <a:schemeClr val="accent3">
        <a:tint val="60000"/>
      </a:schemeClr>
    </dgm:fillClrLst>
    <dgm:linClrLst meth="repeat">
      <a:schemeClr val="accent3">
        <a:tint val="60000"/>
      </a:schemeClr>
    </dgm:linClrLst>
    <dgm:effectClrLst/>
    <dgm:txLinClrLst/>
    <dgm:txFillClrLst meth="repeat">
      <a:schemeClr val="lt1"/>
    </dgm:txFillClrLst>
    <dgm:txEffectClrLst/>
  </dgm:styleLbl>
  <dgm:styleLbl name="parChTrans2D2">
    <dgm:fillClrLst meth="repeat">
      <a:schemeClr val="accent3"/>
    </dgm:fillClrLst>
    <dgm:linClrLst meth="repeat">
      <a:schemeClr val="accent3"/>
    </dgm:linClrLst>
    <dgm:effectClrLst/>
    <dgm:txLinClrLst/>
    <dgm:txFillClrLst meth="repeat">
      <a:schemeClr val="lt1"/>
    </dgm:txFillClrLst>
    <dgm:txEffectClrLst/>
  </dgm:styleLbl>
  <dgm:styleLbl name="parChTrans2D3">
    <dgm:fillClrLst meth="repeat">
      <a:schemeClr val="accent3"/>
    </dgm:fillClrLst>
    <dgm:linClrLst meth="repeat">
      <a:schemeClr val="accent3"/>
    </dgm:linClrLst>
    <dgm:effectClrLst/>
    <dgm:txLinClrLst/>
    <dgm:txFillClrLst meth="repeat">
      <a:schemeClr val="lt1"/>
    </dgm:txFillClrLst>
    <dgm:txEffectClrLst/>
  </dgm:styleLbl>
  <dgm:styleLbl name="parChTrans2D4">
    <dgm:fillClrLst meth="repeat">
      <a:schemeClr val="accent3"/>
    </dgm:fillClrLst>
    <dgm:linClrLst meth="repeat">
      <a:schemeClr val="accent3"/>
    </dgm:linClrLst>
    <dgm:effectClrLst/>
    <dgm:txLinClrLst/>
    <dgm:txFillClrLst meth="repeat">
      <a:schemeClr val="lt1"/>
    </dgm:txFillClrLst>
    <dgm:txEffectClrLst/>
  </dgm:styleLbl>
  <dgm:styleLbl name="parChTrans1D1">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2">
    <dgm:fillClrLst meth="repeat">
      <a:schemeClr val="accent3"/>
    </dgm:fillClrLst>
    <dgm:linClrLst meth="repeat">
      <a:schemeClr val="accent3">
        <a:shade val="60000"/>
      </a:schemeClr>
    </dgm:linClrLst>
    <dgm:effectClrLst/>
    <dgm:txLinClrLst/>
    <dgm:txFillClrLst meth="repeat">
      <a:schemeClr val="tx1"/>
    </dgm:txFillClrLst>
    <dgm:txEffectClrLst/>
  </dgm:styleLbl>
  <dgm:styleLbl name="parChTrans1D3">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parChTrans1D4">
    <dgm:fillClrLst meth="repeat">
      <a:schemeClr val="accent3"/>
    </dgm:fillClrLst>
    <dgm:linClrLst meth="repeat">
      <a:schemeClr val="accent3">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3"/>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solidFgAcc1">
    <dgm:fillClrLst meth="repeat">
      <a:schemeClr val="lt1"/>
    </dgm:fillClrLst>
    <dgm:linClrLst meth="repeat">
      <a:schemeClr val="accent3"/>
    </dgm:linClrLst>
    <dgm:effectClrLst/>
    <dgm:txLinClrLst/>
    <dgm:txFillClrLst meth="repeat">
      <a:schemeClr val="dk1"/>
    </dgm:txFillClrLst>
    <dgm:txEffectClrLst/>
  </dgm:styleLbl>
  <dgm:styleLbl name="solidAlignAcc1">
    <dgm:fillClrLst meth="repeat">
      <a:schemeClr val="lt1"/>
    </dgm:fillClrLst>
    <dgm:linClrLst meth="repeat">
      <a:schemeClr val="accent3"/>
    </dgm:linClrLst>
    <dgm:effectClrLst/>
    <dgm:txLinClrLst/>
    <dgm:txFillClrLst meth="repeat">
      <a:schemeClr val="dk1"/>
    </dgm:txFillClrLst>
    <dgm:txEffectClrLst/>
  </dgm:styleLbl>
  <dgm:styleLbl name="solidBgAcc1">
    <dgm:fillClrLst meth="repeat">
      <a:schemeClr val="lt1"/>
    </dgm:fillClrLst>
    <dgm:linClrLst meth="repeat">
      <a:schemeClr val="accent3"/>
    </dgm:linClrLst>
    <dgm:effectClrLst/>
    <dgm:txLinClrLst/>
    <dgm:txFillClrLst meth="repeat">
      <a:schemeClr val="dk1"/>
    </dgm:txFillClrLst>
    <dgm:txEffectClrLst/>
  </dgm:styleLbl>
  <dgm:styleLbl name="f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align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bgAccFollowNode1">
    <dgm:fillClrLst meth="repeat">
      <a:schemeClr val="accent3">
        <a:alpha val="90000"/>
        <a:tint val="40000"/>
      </a:schemeClr>
    </dgm:fillClrLst>
    <dgm:linClrLst meth="repeat">
      <a:schemeClr val="accent3">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3"/>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accent3"/>
    </dgm:linClrLst>
    <dgm:effectClrLst/>
    <dgm:txLinClrLst/>
    <dgm:txFillClrLst meth="repeat">
      <a:schemeClr val="dk1"/>
    </dgm:txFillClrLst>
    <dgm:txEffectClrLst/>
  </dgm:styleLbl>
  <dgm:styleLbl name="dkBgShp">
    <dgm:fillClrLst meth="repeat">
      <a:schemeClr val="accent3">
        <a:shade val="80000"/>
      </a:schemeClr>
    </dgm:fillClrLst>
    <dgm:linClrLst meth="repeat">
      <a:schemeClr val="accent3"/>
    </dgm:linClrLst>
    <dgm:effectClrLst/>
    <dgm:txLinClrLst/>
    <dgm:txFillClrLst meth="repeat">
      <a:schemeClr val="lt1"/>
    </dgm:txFillClrLst>
    <dgm:txEffectClrLst/>
  </dgm:styleLbl>
  <dgm:styleLbl name="trBgShp">
    <dgm:fillClrLst meth="repeat">
      <a:schemeClr val="accent3">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76CED0-DFF0-4FB6-A164-0FBE3E9E4ED9}" type="doc">
      <dgm:prSet loTypeId="urn:microsoft.com/office/officeart/2005/8/layout/venn1" loCatId="relationship" qsTypeId="urn:microsoft.com/office/officeart/2005/8/quickstyle/simple1" qsCatId="simple" csTypeId="urn:microsoft.com/office/officeart/2005/8/colors/accent3_2" csCatId="accent3" phldr="1"/>
      <dgm:spPr/>
    </dgm:pt>
    <dgm:pt modelId="{8940F1E1-24E9-409F-B494-6692F0B4C3B7}">
      <dgm:prSet phldrT="[Text]"/>
      <dgm:spPr/>
      <dgm:t>
        <a:bodyPr/>
        <a:lstStyle/>
        <a:p>
          <a:r>
            <a:rPr lang="en-GB" dirty="0"/>
            <a:t>Confidence</a:t>
          </a:r>
        </a:p>
      </dgm:t>
    </dgm:pt>
    <dgm:pt modelId="{3A10EC3C-D3C8-43C6-A5D2-2727E1BC3A34}" type="parTrans" cxnId="{DD7481D8-C814-4274-8B0B-7D01FD01A340}">
      <dgm:prSet/>
      <dgm:spPr/>
      <dgm:t>
        <a:bodyPr/>
        <a:lstStyle/>
        <a:p>
          <a:endParaRPr lang="en-GB"/>
        </a:p>
      </dgm:t>
    </dgm:pt>
    <dgm:pt modelId="{01810A43-6C3F-450D-996E-489458DD651C}" type="sibTrans" cxnId="{DD7481D8-C814-4274-8B0B-7D01FD01A340}">
      <dgm:prSet/>
      <dgm:spPr/>
      <dgm:t>
        <a:bodyPr/>
        <a:lstStyle/>
        <a:p>
          <a:endParaRPr lang="en-GB"/>
        </a:p>
      </dgm:t>
    </dgm:pt>
    <dgm:pt modelId="{6E46D585-3A3C-4672-80B9-C83A0B0C047F}">
      <dgm:prSet phldrT="[Text]"/>
      <dgm:spPr/>
      <dgm:t>
        <a:bodyPr/>
        <a:lstStyle/>
        <a:p>
          <a:r>
            <a:rPr lang="en-GB" dirty="0"/>
            <a:t>Control</a:t>
          </a:r>
        </a:p>
      </dgm:t>
    </dgm:pt>
    <dgm:pt modelId="{C07A3C3F-4E21-4369-BF93-8A6E735F431E}" type="parTrans" cxnId="{B1DBE278-3194-459B-A1F6-40FE1F905FC4}">
      <dgm:prSet/>
      <dgm:spPr/>
      <dgm:t>
        <a:bodyPr/>
        <a:lstStyle/>
        <a:p>
          <a:endParaRPr lang="en-GB"/>
        </a:p>
      </dgm:t>
    </dgm:pt>
    <dgm:pt modelId="{F7EBC4BF-5FA7-4FFF-93DE-5E91EEEF07E7}" type="sibTrans" cxnId="{B1DBE278-3194-459B-A1F6-40FE1F905FC4}">
      <dgm:prSet/>
      <dgm:spPr/>
      <dgm:t>
        <a:bodyPr/>
        <a:lstStyle/>
        <a:p>
          <a:endParaRPr lang="en-GB"/>
        </a:p>
      </dgm:t>
    </dgm:pt>
    <dgm:pt modelId="{EBF97D39-AA5D-4C89-9164-45154C15371C}">
      <dgm:prSet phldrT="[Text]"/>
      <dgm:spPr/>
      <dgm:t>
        <a:bodyPr/>
        <a:lstStyle/>
        <a:p>
          <a:r>
            <a:rPr lang="en-GB" dirty="0"/>
            <a:t>Competence</a:t>
          </a:r>
        </a:p>
      </dgm:t>
    </dgm:pt>
    <dgm:pt modelId="{85EC6970-6358-4507-AE88-E7A8599D165A}" type="parTrans" cxnId="{C8D3D729-045A-4A28-9E3E-D6D1FAE52E24}">
      <dgm:prSet/>
      <dgm:spPr/>
      <dgm:t>
        <a:bodyPr/>
        <a:lstStyle/>
        <a:p>
          <a:endParaRPr lang="en-GB"/>
        </a:p>
      </dgm:t>
    </dgm:pt>
    <dgm:pt modelId="{3DA3D4D4-BB1F-46FD-AEF6-A987560965F1}" type="sibTrans" cxnId="{C8D3D729-045A-4A28-9E3E-D6D1FAE52E24}">
      <dgm:prSet/>
      <dgm:spPr/>
      <dgm:t>
        <a:bodyPr/>
        <a:lstStyle/>
        <a:p>
          <a:endParaRPr lang="en-GB"/>
        </a:p>
      </dgm:t>
    </dgm:pt>
    <dgm:pt modelId="{49F5E424-5454-47FC-8099-D1F01F4F894F}" type="pres">
      <dgm:prSet presAssocID="{8C76CED0-DFF0-4FB6-A164-0FBE3E9E4ED9}" presName="compositeShape" presStyleCnt="0">
        <dgm:presLayoutVars>
          <dgm:chMax val="7"/>
          <dgm:dir/>
          <dgm:resizeHandles val="exact"/>
        </dgm:presLayoutVars>
      </dgm:prSet>
      <dgm:spPr/>
    </dgm:pt>
    <dgm:pt modelId="{D0B5B038-21E7-47D7-9B52-92A54FF25A43}" type="pres">
      <dgm:prSet presAssocID="{8940F1E1-24E9-409F-B494-6692F0B4C3B7}" presName="circ1" presStyleLbl="vennNode1" presStyleIdx="0" presStyleCnt="3" custLinFactNeighborX="-20962" custLinFactNeighborY="3549"/>
      <dgm:spPr/>
    </dgm:pt>
    <dgm:pt modelId="{E38AF36E-A4F7-43F3-A322-5CDC9B45190C}" type="pres">
      <dgm:prSet presAssocID="{8940F1E1-24E9-409F-B494-6692F0B4C3B7}" presName="circ1Tx" presStyleLbl="revTx" presStyleIdx="0" presStyleCnt="0">
        <dgm:presLayoutVars>
          <dgm:chMax val="0"/>
          <dgm:chPref val="0"/>
          <dgm:bulletEnabled val="1"/>
        </dgm:presLayoutVars>
      </dgm:prSet>
      <dgm:spPr/>
    </dgm:pt>
    <dgm:pt modelId="{04B1DFED-8AC8-4834-84CF-D349CCBB4572}" type="pres">
      <dgm:prSet presAssocID="{6E46D585-3A3C-4672-80B9-C83A0B0C047F}" presName="circ2" presStyleLbl="vennNode1" presStyleIdx="1" presStyleCnt="3" custLinFactNeighborX="4770" custLinFactNeighborY="-22380"/>
      <dgm:spPr/>
    </dgm:pt>
    <dgm:pt modelId="{DC82BA30-2F2D-4F4C-8366-2F54C3A8E6FF}" type="pres">
      <dgm:prSet presAssocID="{6E46D585-3A3C-4672-80B9-C83A0B0C047F}" presName="circ2Tx" presStyleLbl="revTx" presStyleIdx="0" presStyleCnt="0">
        <dgm:presLayoutVars>
          <dgm:chMax val="0"/>
          <dgm:chPref val="0"/>
          <dgm:bulletEnabled val="1"/>
        </dgm:presLayoutVars>
      </dgm:prSet>
      <dgm:spPr/>
    </dgm:pt>
    <dgm:pt modelId="{6A9D4C9C-B46F-485A-953B-18EBA6818F70}" type="pres">
      <dgm:prSet presAssocID="{EBF97D39-AA5D-4C89-9164-45154C15371C}" presName="circ3" presStyleLbl="vennNode1" presStyleIdx="2" presStyleCnt="3" custLinFactNeighborX="15121" custLinFactNeighborY="-1219"/>
      <dgm:spPr/>
    </dgm:pt>
    <dgm:pt modelId="{B14A6E0C-448D-402C-868E-3EE27335F159}" type="pres">
      <dgm:prSet presAssocID="{EBF97D39-AA5D-4C89-9164-45154C15371C}" presName="circ3Tx" presStyleLbl="revTx" presStyleIdx="0" presStyleCnt="0">
        <dgm:presLayoutVars>
          <dgm:chMax val="0"/>
          <dgm:chPref val="0"/>
          <dgm:bulletEnabled val="1"/>
        </dgm:presLayoutVars>
      </dgm:prSet>
      <dgm:spPr/>
    </dgm:pt>
  </dgm:ptLst>
  <dgm:cxnLst>
    <dgm:cxn modelId="{37E61126-BFFC-4248-B6E9-C2B9B95E2014}" type="presOf" srcId="{EBF97D39-AA5D-4C89-9164-45154C15371C}" destId="{B14A6E0C-448D-402C-868E-3EE27335F159}" srcOrd="1" destOrd="0" presId="urn:microsoft.com/office/officeart/2005/8/layout/venn1"/>
    <dgm:cxn modelId="{C8D3D729-045A-4A28-9E3E-D6D1FAE52E24}" srcId="{8C76CED0-DFF0-4FB6-A164-0FBE3E9E4ED9}" destId="{EBF97D39-AA5D-4C89-9164-45154C15371C}" srcOrd="2" destOrd="0" parTransId="{85EC6970-6358-4507-AE88-E7A8599D165A}" sibTransId="{3DA3D4D4-BB1F-46FD-AEF6-A987560965F1}"/>
    <dgm:cxn modelId="{7857AD35-2061-4D43-8AB4-CF14A979BD77}" type="presOf" srcId="{8940F1E1-24E9-409F-B494-6692F0B4C3B7}" destId="{D0B5B038-21E7-47D7-9B52-92A54FF25A43}" srcOrd="0" destOrd="0" presId="urn:microsoft.com/office/officeart/2005/8/layout/venn1"/>
    <dgm:cxn modelId="{E56BFC40-179A-423A-959D-9B46D75BF408}" type="presOf" srcId="{8940F1E1-24E9-409F-B494-6692F0B4C3B7}" destId="{E38AF36E-A4F7-43F3-A322-5CDC9B45190C}" srcOrd="1" destOrd="0" presId="urn:microsoft.com/office/officeart/2005/8/layout/venn1"/>
    <dgm:cxn modelId="{B1DBE278-3194-459B-A1F6-40FE1F905FC4}" srcId="{8C76CED0-DFF0-4FB6-A164-0FBE3E9E4ED9}" destId="{6E46D585-3A3C-4672-80B9-C83A0B0C047F}" srcOrd="1" destOrd="0" parTransId="{C07A3C3F-4E21-4369-BF93-8A6E735F431E}" sibTransId="{F7EBC4BF-5FA7-4FFF-93DE-5E91EEEF07E7}"/>
    <dgm:cxn modelId="{D3F67F8E-247B-4FC2-8446-55682F7C686B}" type="presOf" srcId="{EBF97D39-AA5D-4C89-9164-45154C15371C}" destId="{6A9D4C9C-B46F-485A-953B-18EBA6818F70}" srcOrd="0" destOrd="0" presId="urn:microsoft.com/office/officeart/2005/8/layout/venn1"/>
    <dgm:cxn modelId="{AD21898E-8BAE-48E5-AC5C-5D69C27EA7BA}" type="presOf" srcId="{6E46D585-3A3C-4672-80B9-C83A0B0C047F}" destId="{DC82BA30-2F2D-4F4C-8366-2F54C3A8E6FF}" srcOrd="1" destOrd="0" presId="urn:microsoft.com/office/officeart/2005/8/layout/venn1"/>
    <dgm:cxn modelId="{4C68C8A6-DF0B-448E-83F5-2F4551AB5656}" type="presOf" srcId="{8C76CED0-DFF0-4FB6-A164-0FBE3E9E4ED9}" destId="{49F5E424-5454-47FC-8099-D1F01F4F894F}" srcOrd="0" destOrd="0" presId="urn:microsoft.com/office/officeart/2005/8/layout/venn1"/>
    <dgm:cxn modelId="{DD7481D8-C814-4274-8B0B-7D01FD01A340}" srcId="{8C76CED0-DFF0-4FB6-A164-0FBE3E9E4ED9}" destId="{8940F1E1-24E9-409F-B494-6692F0B4C3B7}" srcOrd="0" destOrd="0" parTransId="{3A10EC3C-D3C8-43C6-A5D2-2727E1BC3A34}" sibTransId="{01810A43-6C3F-450D-996E-489458DD651C}"/>
    <dgm:cxn modelId="{778B22F4-0F4A-43BA-B9A7-7E7BB01B5E64}" type="presOf" srcId="{6E46D585-3A3C-4672-80B9-C83A0B0C047F}" destId="{04B1DFED-8AC8-4834-84CF-D349CCBB4572}" srcOrd="0" destOrd="0" presId="urn:microsoft.com/office/officeart/2005/8/layout/venn1"/>
    <dgm:cxn modelId="{22189AD4-4A63-4150-A288-7AEF514A1724}" type="presParOf" srcId="{49F5E424-5454-47FC-8099-D1F01F4F894F}" destId="{D0B5B038-21E7-47D7-9B52-92A54FF25A43}" srcOrd="0" destOrd="0" presId="urn:microsoft.com/office/officeart/2005/8/layout/venn1"/>
    <dgm:cxn modelId="{DC79DD64-82F2-4CF6-A723-56AE5728A847}" type="presParOf" srcId="{49F5E424-5454-47FC-8099-D1F01F4F894F}" destId="{E38AF36E-A4F7-43F3-A322-5CDC9B45190C}" srcOrd="1" destOrd="0" presId="urn:microsoft.com/office/officeart/2005/8/layout/venn1"/>
    <dgm:cxn modelId="{28707903-1399-486B-9C2F-829F5BD15EAD}" type="presParOf" srcId="{49F5E424-5454-47FC-8099-D1F01F4F894F}" destId="{04B1DFED-8AC8-4834-84CF-D349CCBB4572}" srcOrd="2" destOrd="0" presId="urn:microsoft.com/office/officeart/2005/8/layout/venn1"/>
    <dgm:cxn modelId="{8F9ABE7C-58D0-4A10-9B2A-C883F2589F7C}" type="presParOf" srcId="{49F5E424-5454-47FC-8099-D1F01F4F894F}" destId="{DC82BA30-2F2D-4F4C-8366-2F54C3A8E6FF}" srcOrd="3" destOrd="0" presId="urn:microsoft.com/office/officeart/2005/8/layout/venn1"/>
    <dgm:cxn modelId="{F27C283B-5EDB-410A-8B5B-0A15B84F5788}" type="presParOf" srcId="{49F5E424-5454-47FC-8099-D1F01F4F894F}" destId="{6A9D4C9C-B46F-485A-953B-18EBA6818F70}" srcOrd="4" destOrd="0" presId="urn:microsoft.com/office/officeart/2005/8/layout/venn1"/>
    <dgm:cxn modelId="{0D643802-92FC-4457-872A-E67D5550580D}" type="presParOf" srcId="{49F5E424-5454-47FC-8099-D1F01F4F894F}" destId="{B14A6E0C-448D-402C-868E-3EE27335F159}" srcOrd="5" destOrd="0" presId="urn:microsoft.com/office/officeart/2005/8/layout/venn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C76CED0-DFF0-4FB6-A164-0FBE3E9E4ED9}" type="doc">
      <dgm:prSet loTypeId="urn:microsoft.com/office/officeart/2005/8/layout/venn1" loCatId="relationship" qsTypeId="urn:microsoft.com/office/officeart/2005/8/quickstyle/simple1" qsCatId="simple" csTypeId="urn:microsoft.com/office/officeart/2005/8/colors/accent1_2" csCatId="accent1" phldr="1"/>
      <dgm:spPr/>
    </dgm:pt>
    <dgm:pt modelId="{8940F1E1-24E9-409F-B494-6692F0B4C3B7}">
      <dgm:prSet phldrT="[Text]"/>
      <dgm:spPr/>
      <dgm:t>
        <a:bodyPr/>
        <a:lstStyle/>
        <a:p>
          <a:r>
            <a:rPr lang="en-GB" dirty="0"/>
            <a:t>Confidence</a:t>
          </a:r>
        </a:p>
      </dgm:t>
    </dgm:pt>
    <dgm:pt modelId="{3A10EC3C-D3C8-43C6-A5D2-2727E1BC3A34}" type="parTrans" cxnId="{DD7481D8-C814-4274-8B0B-7D01FD01A340}">
      <dgm:prSet/>
      <dgm:spPr/>
      <dgm:t>
        <a:bodyPr/>
        <a:lstStyle/>
        <a:p>
          <a:endParaRPr lang="en-GB"/>
        </a:p>
      </dgm:t>
    </dgm:pt>
    <dgm:pt modelId="{01810A43-6C3F-450D-996E-489458DD651C}" type="sibTrans" cxnId="{DD7481D8-C814-4274-8B0B-7D01FD01A340}">
      <dgm:prSet/>
      <dgm:spPr/>
      <dgm:t>
        <a:bodyPr/>
        <a:lstStyle/>
        <a:p>
          <a:endParaRPr lang="en-GB"/>
        </a:p>
      </dgm:t>
    </dgm:pt>
    <dgm:pt modelId="{6E46D585-3A3C-4672-80B9-C83A0B0C047F}">
      <dgm:prSet phldrT="[Text]"/>
      <dgm:spPr/>
      <dgm:t>
        <a:bodyPr/>
        <a:lstStyle/>
        <a:p>
          <a:r>
            <a:rPr lang="en-GB" dirty="0"/>
            <a:t>Competence</a:t>
          </a:r>
        </a:p>
      </dgm:t>
    </dgm:pt>
    <dgm:pt modelId="{C07A3C3F-4E21-4369-BF93-8A6E735F431E}" type="parTrans" cxnId="{B1DBE278-3194-459B-A1F6-40FE1F905FC4}">
      <dgm:prSet/>
      <dgm:spPr/>
      <dgm:t>
        <a:bodyPr/>
        <a:lstStyle/>
        <a:p>
          <a:endParaRPr lang="en-GB"/>
        </a:p>
      </dgm:t>
    </dgm:pt>
    <dgm:pt modelId="{F7EBC4BF-5FA7-4FFF-93DE-5E91EEEF07E7}" type="sibTrans" cxnId="{B1DBE278-3194-459B-A1F6-40FE1F905FC4}">
      <dgm:prSet/>
      <dgm:spPr/>
      <dgm:t>
        <a:bodyPr/>
        <a:lstStyle/>
        <a:p>
          <a:endParaRPr lang="en-GB"/>
        </a:p>
      </dgm:t>
    </dgm:pt>
    <dgm:pt modelId="{EBF97D39-AA5D-4C89-9164-45154C15371C}">
      <dgm:prSet phldrT="[Text]"/>
      <dgm:spPr/>
      <dgm:t>
        <a:bodyPr/>
        <a:lstStyle/>
        <a:p>
          <a:r>
            <a:rPr lang="en-GB" dirty="0"/>
            <a:t>Control</a:t>
          </a:r>
        </a:p>
      </dgm:t>
    </dgm:pt>
    <dgm:pt modelId="{85EC6970-6358-4507-AE88-E7A8599D165A}" type="parTrans" cxnId="{C8D3D729-045A-4A28-9E3E-D6D1FAE52E24}">
      <dgm:prSet/>
      <dgm:spPr/>
      <dgm:t>
        <a:bodyPr/>
        <a:lstStyle/>
        <a:p>
          <a:endParaRPr lang="en-GB"/>
        </a:p>
      </dgm:t>
    </dgm:pt>
    <dgm:pt modelId="{3DA3D4D4-BB1F-46FD-AEF6-A987560965F1}" type="sibTrans" cxnId="{C8D3D729-045A-4A28-9E3E-D6D1FAE52E24}">
      <dgm:prSet/>
      <dgm:spPr/>
      <dgm:t>
        <a:bodyPr/>
        <a:lstStyle/>
        <a:p>
          <a:endParaRPr lang="en-GB"/>
        </a:p>
      </dgm:t>
    </dgm:pt>
    <dgm:pt modelId="{49F5E424-5454-47FC-8099-D1F01F4F894F}" type="pres">
      <dgm:prSet presAssocID="{8C76CED0-DFF0-4FB6-A164-0FBE3E9E4ED9}" presName="compositeShape" presStyleCnt="0">
        <dgm:presLayoutVars>
          <dgm:chMax val="7"/>
          <dgm:dir/>
          <dgm:resizeHandles val="exact"/>
        </dgm:presLayoutVars>
      </dgm:prSet>
      <dgm:spPr/>
    </dgm:pt>
    <dgm:pt modelId="{D0B5B038-21E7-47D7-9B52-92A54FF25A43}" type="pres">
      <dgm:prSet presAssocID="{8940F1E1-24E9-409F-B494-6692F0B4C3B7}" presName="circ1" presStyleLbl="vennNode1" presStyleIdx="0" presStyleCnt="3" custLinFactNeighborX="16576" custLinFactNeighborY="-2083"/>
      <dgm:spPr/>
    </dgm:pt>
    <dgm:pt modelId="{E38AF36E-A4F7-43F3-A322-5CDC9B45190C}" type="pres">
      <dgm:prSet presAssocID="{8940F1E1-24E9-409F-B494-6692F0B4C3B7}" presName="circ1Tx" presStyleLbl="revTx" presStyleIdx="0" presStyleCnt="0">
        <dgm:presLayoutVars>
          <dgm:chMax val="0"/>
          <dgm:chPref val="0"/>
          <dgm:bulletEnabled val="1"/>
        </dgm:presLayoutVars>
      </dgm:prSet>
      <dgm:spPr/>
    </dgm:pt>
    <dgm:pt modelId="{04B1DFED-8AC8-4834-84CF-D349CCBB4572}" type="pres">
      <dgm:prSet presAssocID="{6E46D585-3A3C-4672-80B9-C83A0B0C047F}" presName="circ2" presStyleLbl="vennNode1" presStyleIdx="1" presStyleCnt="3" custLinFactNeighborX="-18991" custLinFactNeighborY="3187"/>
      <dgm:spPr/>
    </dgm:pt>
    <dgm:pt modelId="{DC82BA30-2F2D-4F4C-8366-2F54C3A8E6FF}" type="pres">
      <dgm:prSet presAssocID="{6E46D585-3A3C-4672-80B9-C83A0B0C047F}" presName="circ2Tx" presStyleLbl="revTx" presStyleIdx="0" presStyleCnt="0">
        <dgm:presLayoutVars>
          <dgm:chMax val="0"/>
          <dgm:chPref val="0"/>
          <dgm:bulletEnabled val="1"/>
        </dgm:presLayoutVars>
      </dgm:prSet>
      <dgm:spPr/>
    </dgm:pt>
    <dgm:pt modelId="{6A9D4C9C-B46F-485A-953B-18EBA6818F70}" type="pres">
      <dgm:prSet presAssocID="{EBF97D39-AA5D-4C89-9164-45154C15371C}" presName="circ3" presStyleLbl="vennNode1" presStyleIdx="2" presStyleCnt="3" custLinFactNeighborX="-2569" custLinFactNeighborY="-24141"/>
      <dgm:spPr/>
    </dgm:pt>
    <dgm:pt modelId="{B14A6E0C-448D-402C-868E-3EE27335F159}" type="pres">
      <dgm:prSet presAssocID="{EBF97D39-AA5D-4C89-9164-45154C15371C}" presName="circ3Tx" presStyleLbl="revTx" presStyleIdx="0" presStyleCnt="0">
        <dgm:presLayoutVars>
          <dgm:chMax val="0"/>
          <dgm:chPref val="0"/>
          <dgm:bulletEnabled val="1"/>
        </dgm:presLayoutVars>
      </dgm:prSet>
      <dgm:spPr/>
    </dgm:pt>
  </dgm:ptLst>
  <dgm:cxnLst>
    <dgm:cxn modelId="{37E61126-BFFC-4248-B6E9-C2B9B95E2014}" type="presOf" srcId="{EBF97D39-AA5D-4C89-9164-45154C15371C}" destId="{B14A6E0C-448D-402C-868E-3EE27335F159}" srcOrd="1" destOrd="0" presId="urn:microsoft.com/office/officeart/2005/8/layout/venn1"/>
    <dgm:cxn modelId="{C8D3D729-045A-4A28-9E3E-D6D1FAE52E24}" srcId="{8C76CED0-DFF0-4FB6-A164-0FBE3E9E4ED9}" destId="{EBF97D39-AA5D-4C89-9164-45154C15371C}" srcOrd="2" destOrd="0" parTransId="{85EC6970-6358-4507-AE88-E7A8599D165A}" sibTransId="{3DA3D4D4-BB1F-46FD-AEF6-A987560965F1}"/>
    <dgm:cxn modelId="{7857AD35-2061-4D43-8AB4-CF14A979BD77}" type="presOf" srcId="{8940F1E1-24E9-409F-B494-6692F0B4C3B7}" destId="{D0B5B038-21E7-47D7-9B52-92A54FF25A43}" srcOrd="0" destOrd="0" presId="urn:microsoft.com/office/officeart/2005/8/layout/venn1"/>
    <dgm:cxn modelId="{E56BFC40-179A-423A-959D-9B46D75BF408}" type="presOf" srcId="{8940F1E1-24E9-409F-B494-6692F0B4C3B7}" destId="{E38AF36E-A4F7-43F3-A322-5CDC9B45190C}" srcOrd="1" destOrd="0" presId="urn:microsoft.com/office/officeart/2005/8/layout/venn1"/>
    <dgm:cxn modelId="{B1DBE278-3194-459B-A1F6-40FE1F905FC4}" srcId="{8C76CED0-DFF0-4FB6-A164-0FBE3E9E4ED9}" destId="{6E46D585-3A3C-4672-80B9-C83A0B0C047F}" srcOrd="1" destOrd="0" parTransId="{C07A3C3F-4E21-4369-BF93-8A6E735F431E}" sibTransId="{F7EBC4BF-5FA7-4FFF-93DE-5E91EEEF07E7}"/>
    <dgm:cxn modelId="{D3F67F8E-247B-4FC2-8446-55682F7C686B}" type="presOf" srcId="{EBF97D39-AA5D-4C89-9164-45154C15371C}" destId="{6A9D4C9C-B46F-485A-953B-18EBA6818F70}" srcOrd="0" destOrd="0" presId="urn:microsoft.com/office/officeart/2005/8/layout/venn1"/>
    <dgm:cxn modelId="{AD21898E-8BAE-48E5-AC5C-5D69C27EA7BA}" type="presOf" srcId="{6E46D585-3A3C-4672-80B9-C83A0B0C047F}" destId="{DC82BA30-2F2D-4F4C-8366-2F54C3A8E6FF}" srcOrd="1" destOrd="0" presId="urn:microsoft.com/office/officeart/2005/8/layout/venn1"/>
    <dgm:cxn modelId="{4C68C8A6-DF0B-448E-83F5-2F4551AB5656}" type="presOf" srcId="{8C76CED0-DFF0-4FB6-A164-0FBE3E9E4ED9}" destId="{49F5E424-5454-47FC-8099-D1F01F4F894F}" srcOrd="0" destOrd="0" presId="urn:microsoft.com/office/officeart/2005/8/layout/venn1"/>
    <dgm:cxn modelId="{DD7481D8-C814-4274-8B0B-7D01FD01A340}" srcId="{8C76CED0-DFF0-4FB6-A164-0FBE3E9E4ED9}" destId="{8940F1E1-24E9-409F-B494-6692F0B4C3B7}" srcOrd="0" destOrd="0" parTransId="{3A10EC3C-D3C8-43C6-A5D2-2727E1BC3A34}" sibTransId="{01810A43-6C3F-450D-996E-489458DD651C}"/>
    <dgm:cxn modelId="{778B22F4-0F4A-43BA-B9A7-7E7BB01B5E64}" type="presOf" srcId="{6E46D585-3A3C-4672-80B9-C83A0B0C047F}" destId="{04B1DFED-8AC8-4834-84CF-D349CCBB4572}" srcOrd="0" destOrd="0" presId="urn:microsoft.com/office/officeart/2005/8/layout/venn1"/>
    <dgm:cxn modelId="{22189AD4-4A63-4150-A288-7AEF514A1724}" type="presParOf" srcId="{49F5E424-5454-47FC-8099-D1F01F4F894F}" destId="{D0B5B038-21E7-47D7-9B52-92A54FF25A43}" srcOrd="0" destOrd="0" presId="urn:microsoft.com/office/officeart/2005/8/layout/venn1"/>
    <dgm:cxn modelId="{DC79DD64-82F2-4CF6-A723-56AE5728A847}" type="presParOf" srcId="{49F5E424-5454-47FC-8099-D1F01F4F894F}" destId="{E38AF36E-A4F7-43F3-A322-5CDC9B45190C}" srcOrd="1" destOrd="0" presId="urn:microsoft.com/office/officeart/2005/8/layout/venn1"/>
    <dgm:cxn modelId="{28707903-1399-486B-9C2F-829F5BD15EAD}" type="presParOf" srcId="{49F5E424-5454-47FC-8099-D1F01F4F894F}" destId="{04B1DFED-8AC8-4834-84CF-D349CCBB4572}" srcOrd="2" destOrd="0" presId="urn:microsoft.com/office/officeart/2005/8/layout/venn1"/>
    <dgm:cxn modelId="{8F9ABE7C-58D0-4A10-9B2A-C883F2589F7C}" type="presParOf" srcId="{49F5E424-5454-47FC-8099-D1F01F4F894F}" destId="{DC82BA30-2F2D-4F4C-8366-2F54C3A8E6FF}" srcOrd="3" destOrd="0" presId="urn:microsoft.com/office/officeart/2005/8/layout/venn1"/>
    <dgm:cxn modelId="{F27C283B-5EDB-410A-8B5B-0A15B84F5788}" type="presParOf" srcId="{49F5E424-5454-47FC-8099-D1F01F4F894F}" destId="{6A9D4C9C-B46F-485A-953B-18EBA6818F70}" srcOrd="4" destOrd="0" presId="urn:microsoft.com/office/officeart/2005/8/layout/venn1"/>
    <dgm:cxn modelId="{0D643802-92FC-4457-872A-E67D5550580D}" type="presParOf" srcId="{49F5E424-5454-47FC-8099-D1F01F4F894F}" destId="{B14A6E0C-448D-402C-868E-3EE27335F159}" srcOrd="5" destOrd="0" presId="urn:microsoft.com/office/officeart/2005/8/layout/venn1"/>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B5B038-21E7-47D7-9B52-92A54FF25A43}">
      <dsp:nvSpPr>
        <dsp:cNvPr id="0" name=""/>
        <dsp:cNvSpPr/>
      </dsp:nvSpPr>
      <dsp:spPr>
        <a:xfrm>
          <a:off x="2687137" y="141791"/>
          <a:ext cx="2517457" cy="2517457"/>
        </a:xfrm>
        <a:prstGeom prst="ellipse">
          <a:avLst/>
        </a:prstGeom>
        <a:solidFill>
          <a:schemeClr val="accent3">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GB" sz="1700" kern="1200" dirty="0"/>
            <a:t>Confidence</a:t>
          </a:r>
        </a:p>
      </dsp:txBody>
      <dsp:txXfrm>
        <a:off x="3022797" y="582346"/>
        <a:ext cx="1846135" cy="1132855"/>
      </dsp:txXfrm>
    </dsp:sp>
    <dsp:sp modelId="{04B1DFED-8AC8-4834-84CF-D349CCBB4572}">
      <dsp:nvSpPr>
        <dsp:cNvPr id="0" name=""/>
        <dsp:cNvSpPr/>
      </dsp:nvSpPr>
      <dsp:spPr>
        <a:xfrm>
          <a:off x="4243311" y="1062450"/>
          <a:ext cx="2517457" cy="2517457"/>
        </a:xfrm>
        <a:prstGeom prst="ellipse">
          <a:avLst/>
        </a:prstGeom>
        <a:solidFill>
          <a:schemeClr val="accent3">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GB" sz="1700" kern="1200" dirty="0"/>
            <a:t>Control</a:t>
          </a:r>
        </a:p>
      </dsp:txBody>
      <dsp:txXfrm>
        <a:off x="5013233" y="1712793"/>
        <a:ext cx="1510474" cy="1384601"/>
      </dsp:txXfrm>
    </dsp:sp>
    <dsp:sp modelId="{6A9D4C9C-B46F-485A-953B-18EBA6818F70}">
      <dsp:nvSpPr>
        <dsp:cNvPr id="0" name=""/>
        <dsp:cNvSpPr/>
      </dsp:nvSpPr>
      <dsp:spPr>
        <a:xfrm>
          <a:off x="2687128" y="1595169"/>
          <a:ext cx="2517457" cy="2517457"/>
        </a:xfrm>
        <a:prstGeom prst="ellipse">
          <a:avLst/>
        </a:prstGeom>
        <a:solidFill>
          <a:schemeClr val="accent3">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GB" sz="1700" kern="1200" dirty="0"/>
            <a:t>Competence</a:t>
          </a:r>
        </a:p>
      </dsp:txBody>
      <dsp:txXfrm>
        <a:off x="2924189" y="2245513"/>
        <a:ext cx="1510474" cy="1384601"/>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0B5B038-21E7-47D7-9B52-92A54FF25A43}">
      <dsp:nvSpPr>
        <dsp:cNvPr id="0" name=""/>
        <dsp:cNvSpPr/>
      </dsp:nvSpPr>
      <dsp:spPr>
        <a:xfrm>
          <a:off x="3632140" y="8"/>
          <a:ext cx="2517457" cy="2517457"/>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GB" sz="1700" kern="1200" dirty="0"/>
            <a:t>Confidence</a:t>
          </a:r>
        </a:p>
      </dsp:txBody>
      <dsp:txXfrm>
        <a:off x="3967801" y="440563"/>
        <a:ext cx="1846135" cy="1132855"/>
      </dsp:txXfrm>
    </dsp:sp>
    <dsp:sp modelId="{04B1DFED-8AC8-4834-84CF-D349CCBB4572}">
      <dsp:nvSpPr>
        <dsp:cNvPr id="0" name=""/>
        <dsp:cNvSpPr/>
      </dsp:nvSpPr>
      <dsp:spPr>
        <a:xfrm>
          <a:off x="3645138" y="1678304"/>
          <a:ext cx="2517457" cy="2517457"/>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GB" sz="1700" kern="1200" dirty="0"/>
            <a:t>Competence</a:t>
          </a:r>
        </a:p>
      </dsp:txBody>
      <dsp:txXfrm>
        <a:off x="4415060" y="2328647"/>
        <a:ext cx="1510474" cy="1384601"/>
      </dsp:txXfrm>
    </dsp:sp>
    <dsp:sp modelId="{6A9D4C9C-B46F-485A-953B-18EBA6818F70}">
      <dsp:nvSpPr>
        <dsp:cNvPr id="0" name=""/>
        <dsp:cNvSpPr/>
      </dsp:nvSpPr>
      <dsp:spPr>
        <a:xfrm>
          <a:off x="2241790" y="1018118"/>
          <a:ext cx="2517457" cy="2517457"/>
        </a:xfrm>
        <a:prstGeom prst="ellipse">
          <a:avLst/>
        </a:prstGeom>
        <a:solidFill>
          <a:schemeClr val="accent1">
            <a:alpha val="50000"/>
            <a:hueOff val="0"/>
            <a:satOff val="0"/>
            <a:lumOff val="0"/>
            <a:alphaOff val="0"/>
          </a:schemeClr>
        </a:solidFill>
        <a:ln w="19050"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tx1"/>
        </a:fontRef>
      </dsp:style>
      <dsp:txBody>
        <a:bodyPr spcFirstLastPara="0" vert="horz" wrap="square" lIns="0" tIns="0" rIns="0" bIns="0" numCol="1" spcCol="1270" anchor="ctr" anchorCtr="0">
          <a:noAutofit/>
        </a:bodyPr>
        <a:lstStyle/>
        <a:p>
          <a:pPr marL="0" lvl="0" indent="0" algn="ctr" defTabSz="755650">
            <a:lnSpc>
              <a:spcPct val="90000"/>
            </a:lnSpc>
            <a:spcBef>
              <a:spcPct val="0"/>
            </a:spcBef>
            <a:spcAft>
              <a:spcPct val="35000"/>
            </a:spcAft>
            <a:buNone/>
          </a:pPr>
          <a:r>
            <a:rPr lang="en-GB" sz="1700" kern="1200" dirty="0"/>
            <a:t>Control</a:t>
          </a:r>
        </a:p>
      </dsp:txBody>
      <dsp:txXfrm>
        <a:off x="2478851" y="1668461"/>
        <a:ext cx="1510474" cy="1384601"/>
      </dsp:txXfrm>
    </dsp:sp>
  </dsp:spTree>
</dsp:drawing>
</file>

<file path=ppt/diagrams/layout1.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layout2.xml><?xml version="1.0" encoding="utf-8"?>
<dgm:layoutDef xmlns:dgm="http://schemas.openxmlformats.org/drawingml/2006/diagram" xmlns:a="http://schemas.openxmlformats.org/drawingml/2006/main" uniqueId="urn:microsoft.com/office/officeart/2005/8/layout/venn1">
  <dgm:title val=""/>
  <dgm:desc val=""/>
  <dgm:catLst>
    <dgm:cat type="relationship" pri="28000"/>
    <dgm:cat type="convert" pri="19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Lst>
      <dgm:cxnLst>
        <dgm:cxn modelId="7" srcId="0" destId="1" srcOrd="0" destOrd="0"/>
        <dgm:cxn modelId="8" srcId="0" destId="2" srcOrd="1" destOrd="0"/>
        <dgm:cxn modelId="9" srcId="0" destId="3" srcOrd="2" destOrd="0"/>
        <dgm:cxn modelId="10" srcId="0" destId="4" srcOrd="3" destOrd="0"/>
      </dgm:cxnLst>
      <dgm:bg/>
      <dgm:whole/>
    </dgm:dataModel>
  </dgm:clrData>
  <dgm:layoutNode name="compositeShape">
    <dgm:varLst>
      <dgm:chMax val="7"/>
      <dgm:dir/>
      <dgm:resizeHandles val="exact"/>
    </dgm:varLst>
    <dgm:choose name="Name0">
      <dgm:if name="Name1" axis="ch" ptType="node" func="cnt" op="equ" val="1">
        <dgm:alg type="composite">
          <dgm:param type="ar" val="1"/>
        </dgm:alg>
      </dgm:if>
      <dgm:if name="Name2" axis="ch" ptType="node" func="cnt" op="equ" val="2">
        <dgm:alg type="composite">
          <dgm:param type="ar" val="1.792"/>
        </dgm:alg>
      </dgm:if>
      <dgm:if name="Name3" axis="ch" ptType="node" func="cnt" op="equ" val="3">
        <dgm:alg type="composite">
          <dgm:param type="ar" val="1"/>
        </dgm:alg>
      </dgm:if>
      <dgm:if name="Name4" axis="ch" ptType="node" func="cnt" op="equ" val="4">
        <dgm:alg type="composite">
          <dgm:param type="ar" val="1"/>
        </dgm:alg>
      </dgm:if>
      <dgm:if name="Name5" axis="ch" ptType="node" func="cnt" op="equ" val="5">
        <dgm:alg type="composite">
          <dgm:param type="ar" val="1.4"/>
        </dgm:alg>
      </dgm:if>
      <dgm:if name="Name6" axis="ch" ptType="node" func="cnt" op="equ" val="6">
        <dgm:alg type="composite">
          <dgm:param type="ar" val="1.285"/>
        </dgm:alg>
      </dgm:if>
      <dgm:if name="Name7" axis="ch" ptType="node" func="cnt" op="equ" val="7">
        <dgm:alg type="composite">
          <dgm:param type="ar" val="1.359"/>
        </dgm:alg>
      </dgm:if>
      <dgm:else name="Name8">
        <dgm:alg type="composite">
          <dgm:param type="ar" val="1.359"/>
        </dgm:alg>
      </dgm:else>
    </dgm:choose>
    <dgm:shape xmlns:r="http://schemas.openxmlformats.org/officeDocument/2006/relationships" r:blip="">
      <dgm:adjLst/>
    </dgm:shape>
    <dgm:presOf/>
    <dgm:choose name="Name9">
      <dgm:if name="Name10" axis="ch" ptType="node" func="cnt" op="equ" val="1">
        <dgm:constrLst>
          <dgm:constr type="ctrX" for="ch" forName="circ1TxSh" refType="w" fact="0.5"/>
          <dgm:constr type="ctrY" for="ch" forName="circ1TxSh" refType="h" fact="0.5"/>
          <dgm:constr type="w" for="ch" forName="circ1TxSh" refType="w"/>
          <dgm:constr type="h" for="ch" forName="circ1TxSh" refType="h"/>
          <dgm:constr type="primFontSz" for="ch" ptType="node" op="equ"/>
        </dgm:constrLst>
      </dgm:if>
      <dgm:if name="Name11" axis="ch" ptType="node" func="cnt" op="equ" val="2">
        <dgm:constrLst>
          <dgm:constr type="ctrX" for="ch" forName="circ1" refType="w" fact="0.3"/>
          <dgm:constr type="ctrY" for="ch" forName="circ1" refType="h" fact="0.5"/>
          <dgm:constr type="w" for="ch" forName="circ1" refType="w" fact="0.555"/>
          <dgm:constr type="h" for="ch" forName="circ1" refType="h" fact="0.99456"/>
          <dgm:constr type="l" for="ch" forName="circ1Tx" refType="w" fact="0.1"/>
          <dgm:constr type="t" for="ch" forName="circ1Tx" refType="h" fact="0.12"/>
          <dgm:constr type="w" for="ch" forName="circ1Tx" refType="w" fact="0.32"/>
          <dgm:constr type="h" for="ch" forName="circ1Tx" refType="h" fact="0.76"/>
          <dgm:constr type="ctrX" for="ch" forName="circ2" refType="w" fact="0.7"/>
          <dgm:constr type="ctrY" for="ch" forName="circ2" refType="h" fact="0.5"/>
          <dgm:constr type="w" for="ch" forName="circ2" refType="w" fact="0.555"/>
          <dgm:constr type="h" for="ch" forName="circ2" refType="h" fact="0.99456"/>
          <dgm:constr type="l" for="ch" forName="circ2Tx" refType="w" fact="0.58"/>
          <dgm:constr type="t" for="ch" forName="circ2Tx" refType="h" fact="0.12"/>
          <dgm:constr type="w" for="ch" forName="circ2Tx" refType="w" fact="0.32"/>
          <dgm:constr type="h" for="ch" forName="circ2Tx" refType="h" fact="0.76"/>
          <dgm:constr type="primFontSz" for="ch" ptType="node" op="equ"/>
        </dgm:constrLst>
      </dgm:if>
      <dgm:if name="Name12" axis="ch" ptType="node" func="cnt" op="equ" val="3">
        <dgm:constrLst>
          <dgm:constr type="ctrX" for="ch" forName="circ1" refType="w" fact="0.5"/>
          <dgm:constr type="ctrY" for="ch" forName="circ1" refType="w" fact="0.25"/>
          <dgm:constr type="w" for="ch" forName="circ1" refType="w" fact="0.6"/>
          <dgm:constr type="h" for="ch" forName="circ1" refType="h" fact="0.6"/>
          <dgm:constr type="l" for="ch" forName="circ1Tx" refType="w" fact="0.28"/>
          <dgm:constr type="t" for="ch" forName="circ1Tx" refType="h" fact="0.055"/>
          <dgm:constr type="w" for="ch" forName="circ1Tx" refType="w" fact="0.44"/>
          <dgm:constr type="h" for="ch" forName="circ1Tx" refType="h" fact="0.27"/>
          <dgm:constr type="ctrX" for="ch" forName="circ2" refType="w" fact="0.7165"/>
          <dgm:constr type="ctrY" for="ch" forName="circ2" refType="w" fact="0.625"/>
          <dgm:constr type="w" for="ch" forName="circ2" refType="w" fact="0.6"/>
          <dgm:constr type="h" for="ch" forName="circ2" refType="h" fact="0.6"/>
          <dgm:constr type="l" for="ch" forName="circ2Tx" refType="w" fact="0.6"/>
          <dgm:constr type="t" for="ch" forName="circ2Tx" refType="h" fact="0.48"/>
          <dgm:constr type="w" for="ch" forName="circ2Tx" refType="w" fact="0.36"/>
          <dgm:constr type="h" for="ch" forName="circ2Tx" refType="h" fact="0.33"/>
          <dgm:constr type="ctrX" for="ch" forName="circ3" refType="w" fact="0.2835"/>
          <dgm:constr type="ctrY" for="ch" forName="circ3" refType="w" fact="0.625"/>
          <dgm:constr type="w" for="ch" forName="circ3" refType="w" fact="0.6"/>
          <dgm:constr type="h" for="ch" forName="circ3" refType="h" fact="0.6"/>
          <dgm:constr type="l" for="ch" forName="circ3Tx" refType="w" fact="0.04"/>
          <dgm:constr type="t" for="ch" forName="circ3Tx" refType="h" fact="0.48"/>
          <dgm:constr type="w" for="ch" forName="circ3Tx" refType="w" fact="0.36"/>
          <dgm:constr type="h" for="ch" forName="circ3Tx" refType="h" fact="0.33"/>
          <dgm:constr type="primFontSz" for="ch" ptType="node" op="equ"/>
        </dgm:constrLst>
      </dgm:if>
      <dgm:if name="Name13" axis="ch" ptType="node" func="cnt" op="equ" val="4">
        <dgm:constrLst>
          <dgm:constr type="ctrX" for="ch" forName="circ1" refType="w" fact="0.5"/>
          <dgm:constr type="ctrY" for="ch" forName="circ1" refType="w" fact="0.27"/>
          <dgm:constr type="w" for="ch" forName="circ1" refType="w" fact="0.52"/>
          <dgm:constr type="h" for="ch" forName="circ1" refType="h" fact="0.52"/>
          <dgm:constr type="l" for="ch" forName="circ1Tx" refType="w" fact="0.3"/>
          <dgm:constr type="t" for="ch" forName="circ1Tx" refType="h" fact="0.08"/>
          <dgm:constr type="w" for="ch" forName="circ1Tx" refType="w" fact="0.4"/>
          <dgm:constr type="h" for="ch" forName="circ1Tx" refType="h" fact="0.165"/>
          <dgm:constr type="ctrX" for="ch" forName="circ2" refType="w" fact="0.73"/>
          <dgm:constr type="ctrY" for="ch" forName="circ2" refType="w" fact="0.5"/>
          <dgm:constr type="w" for="ch" forName="circ2" refType="w" fact="0.52"/>
          <dgm:constr type="h" for="ch" forName="circ2" refType="h" fact="0.52"/>
          <dgm:constr type="r" for="ch" forName="circ2Tx" refType="w" fact="0.95"/>
          <dgm:constr type="t" for="ch" forName="circ2Tx" refType="h" fact="0.3"/>
          <dgm:constr type="w" for="ch" forName="circ2Tx" refType="w" fact="0.2"/>
          <dgm:constr type="h" for="ch" forName="circ2Tx" refType="h" fact="0.4"/>
          <dgm:constr type="ctrX" for="ch" forName="circ3" refType="w" fact="0.5"/>
          <dgm:constr type="ctrY" for="ch" forName="circ3" refType="w" fact="0.73"/>
          <dgm:constr type="w" for="ch" forName="circ3" refType="w" fact="0.52"/>
          <dgm:constr type="h" for="ch" forName="circ3" refType="h" fact="0.52"/>
          <dgm:constr type="l" for="ch" forName="circ3Tx" refType="w" fact="0.3"/>
          <dgm:constr type="b" for="ch" forName="circ3Tx" refType="h" fact="0.92"/>
          <dgm:constr type="w" for="ch" forName="circ3Tx" refType="w" fact="0.4"/>
          <dgm:constr type="h" for="ch" forName="circ3Tx" refType="h" fact="0.165"/>
          <dgm:constr type="ctrX" for="ch" forName="circ4" refType="w" fact="0.27"/>
          <dgm:constr type="ctrY" for="ch" forName="circ4" refType="h" fact="0.5"/>
          <dgm:constr type="w" for="ch" forName="circ4" refType="w" fact="0.52"/>
          <dgm:constr type="h" for="ch" forName="circ4" refType="h" fact="0.52"/>
          <dgm:constr type="l" for="ch" forName="circ4Tx" refType="w" fact="0.05"/>
          <dgm:constr type="t" for="ch" forName="circ4Tx" refType="h" fact="0.3"/>
          <dgm:constr type="w" for="ch" forName="circ4Tx" refType="w" fact="0.2"/>
          <dgm:constr type="h" for="ch" forName="circ4Tx" refType="h" fact="0.4"/>
          <dgm:constr type="primFontSz" for="ch" ptType="node" op="equ"/>
        </dgm:constrLst>
      </dgm:if>
      <dgm:if name="Name14" axis="ch" ptType="node" func="cnt" op="equ" val="5">
        <dgm:constrLst>
          <dgm:constr type="ctrX" for="ch" forName="circ1" refType="w" fact="0.5"/>
          <dgm:constr type="ctrY" for="ch" forName="circ1" refType="h" fact="0.46"/>
          <dgm:constr type="w" for="ch" forName="circ1" refType="w" fact="0.25"/>
          <dgm:constr type="h" for="ch" forName="circ1" refType="h" fact="0.35"/>
          <dgm:constr type="l" for="ch" forName="circ1Tx" refType="w" fact="0.355"/>
          <dgm:constr type="t" for="ch" forName="circ1Tx"/>
          <dgm:constr type="w" for="ch" forName="circ1Tx" refType="w" fact="0.29"/>
          <dgm:constr type="h" for="ch" forName="circ1Tx" refType="h" fact="0.235"/>
          <dgm:constr type="ctrX" for="ch" forName="circ2" refType="w" fact="0.5951"/>
          <dgm:constr type="ctrY" for="ch" forName="circ2" refType="h" fact="0.5567"/>
          <dgm:constr type="w" for="ch" forName="circ2" refType="w" fact="0.25"/>
          <dgm:constr type="h" for="ch" forName="circ2" refType="h" fact="0.35"/>
          <dgm:constr type="l" for="ch" forName="circ2Tx" refType="w" fact="0.74"/>
          <dgm:constr type="t" for="ch" forName="circ2Tx" refType="h" fact="0.31"/>
          <dgm:constr type="w" for="ch" forName="circ2Tx" refType="w" fact="0.26"/>
          <dgm:constr type="h" for="ch" forName="circ2Tx" refType="h" fact="0.255"/>
          <dgm:constr type="ctrX" for="ch" forName="circ3" refType="w" fact="0.5588"/>
          <dgm:constr type="ctrY" for="ch" forName="circ3" refType="h" fact="0.7133"/>
          <dgm:constr type="w" for="ch" forName="circ3" refType="w" fact="0.25"/>
          <dgm:constr type="h" for="ch" forName="circ3" refType="h" fact="0.35"/>
          <dgm:constr type="l" for="ch" forName="circ3Tx" refType="w" fact="0.7"/>
          <dgm:constr type="t" for="ch" forName="circ3Tx" refType="h" fact="0.745"/>
          <dgm:constr type="w" for="ch" forName="circ3Tx" refType="w" fact="0.26"/>
          <dgm:constr type="h" for="ch" forName="circ3Tx" refType="h" fact="0.255"/>
          <dgm:constr type="ctrX" for="ch" forName="circ4" refType="w" fact="0.4412"/>
          <dgm:constr type="ctrY" for="ch" forName="circ4" refType="h" fact="0.7133"/>
          <dgm:constr type="w" for="ch" forName="circ4" refType="w" fact="0.25"/>
          <dgm:constr type="h" for="ch" forName="circ4" refType="h" fact="0.35"/>
          <dgm:constr type="l" for="ch" forName="circ4Tx" refType="w" fact="0.04"/>
          <dgm:constr type="t" for="ch" forName="circ4Tx" refType="h" fact="0.745"/>
          <dgm:constr type="w" for="ch" forName="circ4Tx" refType="w" fact="0.26"/>
          <dgm:constr type="h" for="ch" forName="circ4Tx" refType="h" fact="0.255"/>
          <dgm:constr type="ctrX" for="ch" forName="circ5" refType="w" fact="0.4049"/>
          <dgm:constr type="ctrY" for="ch" forName="circ5" refType="h" fact="0.5567"/>
          <dgm:constr type="w" for="ch" forName="circ5" refType="w" fact="0.25"/>
          <dgm:constr type="h" for="ch" forName="circ5" refType="h" fact="0.35"/>
          <dgm:constr type="l" for="ch" forName="circ5Tx"/>
          <dgm:constr type="t" for="ch" forName="circ5Tx" refType="h" fact="0.31"/>
          <dgm:constr type="w" for="ch" forName="circ5Tx" refType="w" fact="0.26"/>
          <dgm:constr type="h" for="ch" forName="circ5Tx" refType="h" fact="0.255"/>
          <dgm:constr type="primFontSz" for="ch" ptType="node" op="equ"/>
        </dgm:constrLst>
      </dgm:if>
      <dgm:if name="Name15" axis="ch" ptType="node" func="cnt" op="equ" val="6">
        <dgm:constrLst>
          <dgm:constr type="ctrX" for="ch" forName="circ1" refType="w" fact="0.5"/>
          <dgm:constr type="ctrY" for="ch" forName="circ1" refType="h" fact="0.3844"/>
          <dgm:constr type="w" for="ch" forName="circ1" refType="w" fact="0.24"/>
          <dgm:constr type="h" for="ch" forName="circ1" refType="h" fact="0.3084"/>
          <dgm:constr type="l" for="ch" forName="circ1Tx" refType="w" fact="0.35"/>
          <dgm:constr type="t" for="ch" forName="circ1Tx"/>
          <dgm:constr type="w" for="ch" forName="circ1Tx" refType="w" fact="0.3"/>
          <dgm:constr type="h" for="ch" forName="circ1Tx" refType="h" fact="0.21"/>
          <dgm:constr type="ctrX" for="ch" forName="circ2" refType="w" fact="0.5779"/>
          <dgm:constr type="ctrY" for="ch" forName="circ2" refType="h" fact="0.4422"/>
          <dgm:constr type="w" for="ch" forName="circ2" refType="w" fact="0.24"/>
          <dgm:constr type="h" for="ch" forName="circ2" refType="h" fact="0.3084"/>
          <dgm:constr type="l" for="ch" forName="circ2Tx" refType="w" fact="0.7157"/>
          <dgm:constr type="t" for="ch" forName="circ2Tx" refType="h" fact="0.2"/>
          <dgm:constr type="w" for="ch" forName="circ2Tx" refType="w" fact="0.2843"/>
          <dgm:constr type="h" for="ch" forName="circ2Tx" refType="h" fact="0.23"/>
          <dgm:constr type="ctrX" for="ch" forName="circ3" refType="w" fact="0.5779"/>
          <dgm:constr type="ctrY" for="ch" forName="circ3" refType="h" fact="0.5578"/>
          <dgm:constr type="w" for="ch" forName="circ3" refType="w" fact="0.24"/>
          <dgm:constr type="h" for="ch" forName="circ3" refType="h" fact="0.3084"/>
          <dgm:constr type="l" for="ch" forName="circ3Tx" refType="w" fact="0.7157"/>
          <dgm:constr type="t" for="ch" forName="circ3Tx" refType="h" fact="0.543"/>
          <dgm:constr type="w" for="ch" forName="circ3Tx" refType="w" fact="0.2843"/>
          <dgm:constr type="h" for="ch" forName="circ3Tx" refType="h" fact="0.257"/>
          <dgm:constr type="ctrX" for="ch" forName="circ4" refType="w" fact="0.5"/>
          <dgm:constr type="ctrY" for="ch" forName="circ4" refType="h" fact="0.6157"/>
          <dgm:constr type="w" for="ch" forName="circ4" refType="w" fact="0.24"/>
          <dgm:constr type="h" for="ch" forName="circ4" refType="h" fact="0.3084"/>
          <dgm:constr type="l" for="ch" forName="circ4Tx" refType="w" fact="0.35"/>
          <dgm:constr type="t" for="ch" forName="circ4Tx" refType="h" fact="0.79"/>
          <dgm:constr type="w" for="ch" forName="circ4Tx" refType="w" fact="0.3"/>
          <dgm:constr type="h" for="ch" forName="circ4Tx" refType="h" fact="0.21"/>
          <dgm:constr type="ctrX" for="ch" forName="circ5" refType="w" fact="0.4221"/>
          <dgm:constr type="ctrY" for="ch" forName="circ5" refType="h" fact="0.5578"/>
          <dgm:constr type="w" for="ch" forName="circ5" refType="w" fact="0.24"/>
          <dgm:constr type="h" for="ch" forName="circ5" refType="h" fact="0.3084"/>
          <dgm:constr type="l" for="ch" forName="circ5Tx" refType="w" fact="0"/>
          <dgm:constr type="t" for="ch" forName="circ5Tx" refType="h" fact="0.543"/>
          <dgm:constr type="w" for="ch" forName="circ5Tx" refType="w" fact="0.2843"/>
          <dgm:constr type="h" for="ch" forName="circ5Tx" refType="h" fact="0.257"/>
          <dgm:constr type="ctrX" for="ch" forName="circ6" refType="w" fact="0.4221"/>
          <dgm:constr type="ctrY" for="ch" forName="circ6" refType="h" fact="0.4422"/>
          <dgm:constr type="w" for="ch" forName="circ6" refType="w" fact="0.24"/>
          <dgm:constr type="h" for="ch" forName="circ6" refType="h" fact="0.3084"/>
          <dgm:constr type="l" for="ch" forName="circ6Tx" refType="w" fact="0"/>
          <dgm:constr type="t" for="ch" forName="circ6Tx" refType="h" fact="0.2"/>
          <dgm:constr type="w" for="ch" forName="circ6Tx" refType="w" fact="0.2843"/>
          <dgm:constr type="h" for="ch" forName="circ6Tx" refType="h" fact="0.257"/>
          <dgm:constr type="primFontSz" for="ch" ptType="node" op="equ"/>
        </dgm:constrLst>
      </dgm:if>
      <dgm:else name="Name16">
        <dgm:constrLst>
          <dgm:constr type="ctrX" for="ch" forName="circ1" refType="w" fact="0.5"/>
          <dgm:constr type="ctrY" for="ch" forName="circ1" refType="h" fact="0.4177"/>
          <dgm:constr type="w" for="ch" forName="circ1" refType="w" fact="0.24"/>
          <dgm:constr type="h" for="ch" forName="circ1" refType="h" fact="0.3262"/>
          <dgm:constr type="l" for="ch" forName="circ1Tx" refType="w" fact="0.3625"/>
          <dgm:constr type="t" for="ch" forName="circ1Tx"/>
          <dgm:constr type="w" for="ch" forName="circ1Tx" refType="w" fact="0.275"/>
          <dgm:constr type="h" for="ch" forName="circ1Tx" refType="h" fact="0.2"/>
          <dgm:constr type="ctrX" for="ch" forName="circ2" refType="w" fact="0.5704"/>
          <dgm:constr type="ctrY" for="ch" forName="circ2" refType="h" fact="0.4637"/>
          <dgm:constr type="w" for="ch" forName="circ2" refType="w" fact="0.24"/>
          <dgm:constr type="h" for="ch" forName="circ2" refType="h" fact="0.3262"/>
          <dgm:constr type="l" for="ch" forName="circ2Tx" refType="w" fact="0.72"/>
          <dgm:constr type="t" for="ch" forName="circ2Tx" refType="h" fact="0.19"/>
          <dgm:constr type="w" for="ch" forName="circ2Tx" refType="w" fact="0.26"/>
          <dgm:constr type="h" for="ch" forName="circ2Tx" refType="h" fact="0.22"/>
          <dgm:constr type="ctrX" for="ch" forName="circ3" refType="w" fact="0.5877"/>
          <dgm:constr type="ctrY" for="ch" forName="circ3" refType="h" fact="0.5672"/>
          <dgm:constr type="w" for="ch" forName="circ3" refType="w" fact="0.24"/>
          <dgm:constr type="h" for="ch" forName="circ3" refType="h" fact="0.3262"/>
          <dgm:constr type="l" for="ch" forName="circ3Tx" refType="w" fact="0.745"/>
          <dgm:constr type="t" for="ch" forName="circ3Tx" refType="h" fact="0.47"/>
          <dgm:constr type="w" for="ch" forName="circ3Tx" refType="w" fact="0.255"/>
          <dgm:constr type="h" for="ch" forName="circ3Tx" refType="h" fact="0.235"/>
          <dgm:constr type="ctrX" for="ch" forName="circ4" refType="w" fact="0.539"/>
          <dgm:constr type="ctrY" for="ch" forName="circ4" refType="h" fact="0.6502"/>
          <dgm:constr type="w" for="ch" forName="circ4" refType="w" fact="0.24"/>
          <dgm:constr type="h" for="ch" forName="circ4" refType="h" fact="0.3262"/>
          <dgm:constr type="l" for="ch" forName="circ4Tx" refType="w" fact="0.635"/>
          <dgm:constr type="t" for="ch" forName="circ4Tx" refType="h" fact="0.785"/>
          <dgm:constr type="w" for="ch" forName="circ4Tx" refType="w" fact="0.275"/>
          <dgm:constr type="h" for="ch" forName="circ4Tx" refType="h" fact="0.215"/>
          <dgm:constr type="ctrX" for="ch" forName="circ5" refType="w" fact="0.461"/>
          <dgm:constr type="ctrY" for="ch" forName="circ5" refType="h" fact="0.6502"/>
          <dgm:constr type="w" for="ch" forName="circ5" refType="w" fact="0.24"/>
          <dgm:constr type="h" for="ch" forName="circ5" refType="h" fact="0.3262"/>
          <dgm:constr type="l" for="ch" forName="circ5Tx" refType="w" fact="0.09"/>
          <dgm:constr type="t" for="ch" forName="circ5Tx" refType="h" fact="0.785"/>
          <dgm:constr type="w" for="ch" forName="circ5Tx" refType="w" fact="0.275"/>
          <dgm:constr type="h" for="ch" forName="circ5Tx" refType="h" fact="0.215"/>
          <dgm:constr type="ctrX" for="ch" forName="circ6" refType="w" fact="0.4123"/>
          <dgm:constr type="ctrY" for="ch" forName="circ6" refType="h" fact="0.5672"/>
          <dgm:constr type="w" for="ch" forName="circ6" refType="w" fact="0.24"/>
          <dgm:constr type="h" for="ch" forName="circ6" refType="h" fact="0.3262"/>
          <dgm:constr type="l" for="ch" forName="circ6Tx"/>
          <dgm:constr type="t" for="ch" forName="circ6Tx" refType="h" fact="0.47"/>
          <dgm:constr type="w" for="ch" forName="circ6Tx" refType="w" fact="0.255"/>
          <dgm:constr type="h" for="ch" forName="circ6Tx" refType="h" fact="0.235"/>
          <dgm:constr type="ctrX" for="ch" forName="circ7" refType="w" fact="0.4296"/>
          <dgm:constr type="ctrY" for="ch" forName="circ7" refType="h" fact="0.4637"/>
          <dgm:constr type="w" for="ch" forName="circ7" refType="w" fact="0.24"/>
          <dgm:constr type="h" for="ch" forName="circ7" refType="h" fact="0.3262"/>
          <dgm:constr type="l" for="ch" forName="circ7Tx" refType="w" fact="0.02"/>
          <dgm:constr type="t" for="ch" forName="circ7Tx" refType="h" fact="0.19"/>
          <dgm:constr type="w" for="ch" forName="circ7Tx" refType="w" fact="0.26"/>
          <dgm:constr type="h" for="ch" forName="circ7Tx" refType="h" fact="0.22"/>
          <dgm:constr type="primFontSz" for="ch" ptType="node" op="equ"/>
        </dgm:constrLst>
      </dgm:else>
    </dgm:choose>
    <dgm:ruleLst/>
    <dgm:forEach name="Name17" axis="ch" ptType="node" cnt="1">
      <dgm:choose name="Name18">
        <dgm:if name="Name19" axis="root ch" ptType="all node" func="cnt" op="equ" val="1">
          <dgm:layoutNode name="circ1TxSh" styleLbl="vennNode1">
            <dgm:alg type="tx">
              <dgm:param type="txAnchorHorzCh" val="ctr"/>
              <dgm:param type="txAnchorVertCh" val="mid"/>
            </dgm:alg>
            <dgm:shape xmlns:r="http://schemas.openxmlformats.org/officeDocument/2006/relationships" type="ellipse" r:blip="">
              <dgm:adjLst/>
            </dgm:shape>
            <dgm:choose name="Name20">
              <dgm:if name="Name21" func="var" arg="dir" op="equ" val="norm">
                <dgm:choose name="Name22">
                  <dgm:if name="Name23" axis="root ch" ptType="all node" func="cnt" op="lte" val="4">
                    <dgm:presOf axis="desOrSelf" ptType="node"/>
                  </dgm:if>
                  <dgm:else name="Name24">
                    <dgm:presOf/>
                  </dgm:else>
                </dgm:choose>
              </dgm:if>
              <dgm:else name="Name25">
                <dgm:choose name="Name26">
                  <dgm:if name="Name27" axis="root ch" ptType="all node" func="cnt" op="equ" val="2">
                    <dgm:presOf axis="root ch desOrSelf" ptType="all node node" st="1 2 1" cnt="1 1 0"/>
                  </dgm:if>
                  <dgm:else name="Name28">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if>
        <dgm:else name="Name29">
          <dgm:layoutNode name="circ1" styleLbl="vennNode1">
            <dgm:alg type="sp"/>
            <dgm:shape xmlns:r="http://schemas.openxmlformats.org/officeDocument/2006/relationships" type="ellipse" r:blip="">
              <dgm:adjLst/>
            </dgm:shape>
            <dgm:choose name="Name30">
              <dgm:if name="Name31" func="var" arg="dir" op="equ" val="norm">
                <dgm:choose name="Name32">
                  <dgm:if name="Name33" axis="root ch" ptType="all node" func="cnt" op="lte" val="4">
                    <dgm:presOf axis="desOrSelf" ptType="node"/>
                  </dgm:if>
                  <dgm:else name="Name34">
                    <dgm:presOf/>
                  </dgm:else>
                </dgm:choose>
              </dgm:if>
              <dgm:else name="Name35">
                <dgm:choose name="Name36">
                  <dgm:if name="Name37" axis="root ch" ptType="all node" func="cnt" op="equ" val="2">
                    <dgm:presOf axis="root ch desOrSelf" ptType="all node node" st="1 2 1" cnt="1 1 0"/>
                  </dgm:if>
                  <dgm:else name="Name38">
                    <dgm:choose name="Name39">
                      <dgm:if name="Name40" axis="root ch" ptType="all node" func="cnt" op="lte" val="4">
                        <dgm:presOf axis="desOrSelf" ptType="node"/>
                      </dgm:if>
                      <dgm:else name="Name41">
                        <dgm:presOf/>
                      </dgm:else>
                    </dgm:choose>
                  </dgm:else>
                </dgm:choose>
              </dgm:else>
            </dgm:choose>
            <dgm:constrLst/>
            <dgm:ruleLst/>
          </dgm:layoutNode>
          <dgm:layoutNode name="circ1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42">
              <dgm:if name="Name43" func="var" arg="dir" op="equ" val="norm">
                <dgm:presOf axis="desOrSelf" ptType="node"/>
              </dgm:if>
              <dgm:else name="Name44">
                <dgm:choose name="Name45">
                  <dgm:if name="Name46" axis="root ch" ptType="all node" func="cnt" op="equ" val="2">
                    <dgm:presOf axis="root ch desOrSelf" ptType="all node node" st="1 2 1" cnt="1 1 0"/>
                  </dgm:if>
                  <dgm:else name="Name47">
                    <dgm:presOf axis="desOrSelf" ptType="node"/>
                  </dgm:else>
                </dgm:choose>
              </dgm:else>
            </dgm:choose>
            <dgm:constrLst>
              <dgm:constr type="tMarg"/>
              <dgm:constr type="bMarg"/>
              <dgm:constr type="lMarg"/>
              <dgm:constr type="rMarg"/>
              <dgm:constr type="primFontSz" val="65"/>
            </dgm:constrLst>
            <dgm:ruleLst>
              <dgm:rule type="primFontSz" val="5" fact="NaN" max="NaN"/>
            </dgm:ruleLst>
          </dgm:layoutNode>
        </dgm:else>
      </dgm:choose>
    </dgm:forEach>
    <dgm:forEach name="Name48" axis="ch" ptType="node" st="2" cnt="1">
      <dgm:layoutNode name="circ2" styleLbl="vennNode1">
        <dgm:alg type="sp"/>
        <dgm:shape xmlns:r="http://schemas.openxmlformats.org/officeDocument/2006/relationships" type="ellipse" r:blip="">
          <dgm:adjLst/>
        </dgm:shape>
        <dgm:choose name="Name49">
          <dgm:if name="Name50" func="var" arg="dir" op="equ" val="norm">
            <dgm:choose name="Name51">
              <dgm:if name="Name52" axis="root ch" ptType="all node" func="cnt" op="lte" val="4">
                <dgm:presOf axis="desOrSelf" ptType="node"/>
              </dgm:if>
              <dgm:else name="Name53">
                <dgm:presOf/>
              </dgm:else>
            </dgm:choose>
          </dgm:if>
          <dgm:else name="Name54">
            <dgm:choose name="Name55">
              <dgm:if name="Name56" axis="root ch" ptType="all node" func="cnt" op="equ" val="2">
                <dgm:presOf axis="root ch desOrSelf" ptType="all node node" st="1 1 1" cnt="1 1 0"/>
              </dgm:if>
              <dgm:if name="Name57" axis="root ch" ptType="all node" func="cnt" op="equ" val="3">
                <dgm:presOf axis="root ch desOrSelf" ptType="all node node" st="1 3 1" cnt="1 1 0"/>
              </dgm:if>
              <dgm:if name="Name58" axis="root ch" ptType="all node" func="cnt" op="equ" val="4">
                <dgm:presOf axis="root ch desOrSelf" ptType="all node node" st="1 4 1" cnt="1 1 0"/>
              </dgm:if>
              <dgm:else name="Name59">
                <dgm:presOf/>
              </dgm:else>
            </dgm:choose>
          </dgm:else>
        </dgm:choose>
        <dgm:constrLst/>
        <dgm:ruleLst/>
      </dgm:layoutNode>
      <dgm:layoutNode name="circ2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60">
          <dgm:if name="Name61" func="var" arg="dir" op="equ" val="norm">
            <dgm:presOf axis="desOrSelf" ptType="node"/>
          </dgm:if>
          <dgm:else name="Name62">
            <dgm:choose name="Name63">
              <dgm:if name="Name64" axis="root ch" ptType="all node" func="cnt" op="equ" val="2">
                <dgm:presOf axis="root ch desOrSelf" ptType="all node node" st="1 1 1" cnt="1 1 0"/>
              </dgm:if>
              <dgm:if name="Name65" axis="root ch" ptType="all node" func="cnt" op="equ" val="3">
                <dgm:presOf axis="root ch desOrSelf" ptType="all node node" st="1 3 1" cnt="1 1 0"/>
              </dgm:if>
              <dgm:if name="Name66" axis="root ch" ptType="all node" func="cnt" op="equ" val="4">
                <dgm:presOf axis="root ch desOrSelf" ptType="all node node" st="1 4 1" cnt="1 1 0"/>
              </dgm:if>
              <dgm:if name="Name67" axis="root ch" ptType="all node" func="cnt" op="equ" val="5">
                <dgm:presOf axis="root ch desOrSelf" ptType="all node node" st="1 5 1" cnt="1 1 0"/>
              </dgm:if>
              <dgm:if name="Name68" axis="root ch" ptType="all node" func="cnt" op="equ" val="6">
                <dgm:presOf axis="root ch desOrSelf" ptType="all node node" st="1 6 1" cnt="1 1 0"/>
              </dgm:if>
              <dgm:else name="Name69">
                <dgm:presOf axis="root ch desOrSelf" ptType="all node node" st="1 7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70" axis="ch" ptType="node" st="3" cnt="1">
      <dgm:layoutNode name="circ3" styleLbl="vennNode1">
        <dgm:alg type="sp"/>
        <dgm:shape xmlns:r="http://schemas.openxmlformats.org/officeDocument/2006/relationships" type="ellipse" r:blip="">
          <dgm:adjLst/>
        </dgm:shape>
        <dgm:choose name="Name71">
          <dgm:if name="Name72" func="var" arg="dir" op="equ" val="norm">
            <dgm:choose name="Name73">
              <dgm:if name="Name74" axis="root ch" ptType="all node" func="cnt" op="lte" val="4">
                <dgm:presOf axis="desOrSelf" ptType="node"/>
              </dgm:if>
              <dgm:else name="Name75">
                <dgm:presOf/>
              </dgm:else>
            </dgm:choose>
          </dgm:if>
          <dgm:else name="Name76">
            <dgm:choose name="Name77">
              <dgm:if name="Name78" axis="root ch" ptType="all node" func="cnt" op="equ" val="3">
                <dgm:presOf axis="root ch desOrSelf" ptType="all node node" st="1 2 1" cnt="1 1 0"/>
              </dgm:if>
              <dgm:if name="Name79" axis="root ch" ptType="all node" func="cnt" op="equ" val="4">
                <dgm:presOf axis="root ch desOrSelf" ptType="all node node" st="1 3 1" cnt="1 1 0"/>
              </dgm:if>
              <dgm:else name="Name80">
                <dgm:presOf/>
              </dgm:else>
            </dgm:choose>
          </dgm:else>
        </dgm:choose>
        <dgm:constrLst/>
        <dgm:ruleLst/>
      </dgm:layoutNode>
      <dgm:layoutNode name="circ3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81">
          <dgm:if name="Name82" func="var" arg="dir" op="equ" val="norm">
            <dgm:presOf axis="desOrSelf" ptType="node"/>
          </dgm:if>
          <dgm:else name="Name83">
            <dgm:choose name="Name84">
              <dgm:if name="Name85" axis="root ch" ptType="all node" func="cnt" op="equ" val="3">
                <dgm:presOf axis="root ch desOrSelf" ptType="all node node" st="1 2 1" cnt="1 1 0"/>
              </dgm:if>
              <dgm:if name="Name86" axis="root ch" ptType="all node" func="cnt" op="equ" val="4">
                <dgm:presOf axis="root ch desOrSelf" ptType="all node node" st="1 3 1" cnt="1 1 0"/>
              </dgm:if>
              <dgm:if name="Name87" axis="root ch" ptType="all node" func="cnt" op="equ" val="5">
                <dgm:presOf axis="root ch desOrSelf" ptType="all node node" st="1 4 1" cnt="1 1 0"/>
              </dgm:if>
              <dgm:if name="Name88" axis="root ch" ptType="all node" func="cnt" op="equ" val="6">
                <dgm:presOf axis="root ch desOrSelf" ptType="all node node" st="1 5 1" cnt="1 1 0"/>
              </dgm:if>
              <dgm:else name="Name89">
                <dgm:presOf axis="root ch desOrSelf" ptType="all node node" st="1 6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90" axis="ch" ptType="node" st="4" cnt="1">
      <dgm:layoutNode name="circ4" styleLbl="vennNode1">
        <dgm:alg type="sp"/>
        <dgm:shape xmlns:r="http://schemas.openxmlformats.org/officeDocument/2006/relationships" type="ellipse" r:blip="">
          <dgm:adjLst/>
        </dgm:shape>
        <dgm:choose name="Name91">
          <dgm:if name="Name92" func="var" arg="dir" op="equ" val="norm">
            <dgm:choose name="Name93">
              <dgm:if name="Name94" axis="root ch" ptType="all node" func="cnt" op="lte" val="4">
                <dgm:presOf axis="desOrSelf" ptType="node"/>
              </dgm:if>
              <dgm:else name="Name95">
                <dgm:presOf/>
              </dgm:else>
            </dgm:choose>
          </dgm:if>
          <dgm:else name="Name96">
            <dgm:choose name="Name97">
              <dgm:if name="Name98" axis="root ch" ptType="all node" func="cnt" op="equ" val="4">
                <dgm:presOf axis="root ch desOrSelf" ptType="all node node" st="1 2 1" cnt="1 1 0"/>
              </dgm:if>
              <dgm:else name="Name99">
                <dgm:presOf/>
              </dgm:else>
            </dgm:choose>
          </dgm:else>
        </dgm:choose>
        <dgm:constrLst/>
        <dgm:ruleLst/>
      </dgm:layoutNode>
      <dgm:layoutNode name="circ4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0">
          <dgm:if name="Name101" func="var" arg="dir" op="equ" val="norm">
            <dgm:presOf axis="desOrSelf" ptType="node"/>
          </dgm:if>
          <dgm:else name="Name102">
            <dgm:choose name="Name103">
              <dgm:if name="Name104" axis="root ch" ptType="all node" func="cnt" op="equ" val="4">
                <dgm:presOf axis="root ch desOrSelf" ptType="all node node" st="1 2 1" cnt="1 1 0"/>
              </dgm:if>
              <dgm:if name="Name105" axis="root ch" ptType="all node" func="cnt" op="equ" val="5">
                <dgm:presOf axis="root ch desOrSelf" ptType="all node node" st="1 3 1" cnt="1 1 0"/>
              </dgm:if>
              <dgm:if name="Name106" axis="root ch" ptType="all node" func="cnt" op="equ" val="6">
                <dgm:presOf axis="root ch desOrSelf" ptType="all node node" st="1 4 1" cnt="1 1 0"/>
              </dgm:if>
              <dgm:else name="Name107">
                <dgm:presOf axis="root ch desOrSelf" ptType="all node node" st="1 5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08" axis="ch" ptType="node" st="5" cnt="1">
      <dgm:layoutNode name="circ5" styleLbl="vennNode1">
        <dgm:alg type="sp"/>
        <dgm:shape xmlns:r="http://schemas.openxmlformats.org/officeDocument/2006/relationships" type="ellipse" r:blip="">
          <dgm:adjLst/>
        </dgm:shape>
        <dgm:presOf/>
        <dgm:constrLst/>
        <dgm:ruleLst/>
      </dgm:layoutNode>
      <dgm:layoutNode name="circ5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09">
          <dgm:if name="Name110" func="var" arg="dir" op="equ" val="norm">
            <dgm:presOf axis="desOrSelf" ptType="node"/>
          </dgm:if>
          <dgm:else name="Name111">
            <dgm:choose name="Name112">
              <dgm:if name="Name113" axis="root ch" ptType="all node" func="cnt" op="equ" val="5">
                <dgm:presOf axis="root ch desOrSelf" ptType="all node node" st="1 2 1" cnt="1 1 0"/>
              </dgm:if>
              <dgm:if name="Name114" axis="root ch" ptType="all node" func="cnt" op="equ" val="6">
                <dgm:presOf axis="root ch desOrSelf" ptType="all node node" st="1 3 1" cnt="1 1 0"/>
              </dgm:if>
              <dgm:else name="Name115">
                <dgm:presOf axis="root ch desOrSelf" ptType="all node node" st="1 4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16" axis="ch" ptType="node" st="6" cnt="1">
      <dgm:layoutNode name="circ6" styleLbl="vennNode1">
        <dgm:alg type="sp"/>
        <dgm:shape xmlns:r="http://schemas.openxmlformats.org/officeDocument/2006/relationships" type="ellipse" r:blip="">
          <dgm:adjLst/>
        </dgm:shape>
        <dgm:presOf/>
        <dgm:constrLst/>
        <dgm:ruleLst/>
      </dgm:layoutNode>
      <dgm:layoutNode name="circ6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17">
          <dgm:if name="Name118" func="var" arg="dir" op="equ" val="norm">
            <dgm:presOf axis="desOrSelf" ptType="node"/>
          </dgm:if>
          <dgm:else name="Name119">
            <dgm:choose name="Name120">
              <dgm:if name="Name121" axis="root ch" ptType="all node" func="cnt" op="equ" val="6">
                <dgm:presOf axis="root ch desOrSelf" ptType="all node node" st="1 2 1" cnt="1 1 0"/>
              </dgm:if>
              <dgm:else name="Name122">
                <dgm:presOf axis="root ch desOrSelf" ptType="all node node" st="1 3 1" cnt="1 1 0"/>
              </dgm:else>
            </dgm:choose>
          </dgm:else>
        </dgm:choose>
        <dgm:constrLst>
          <dgm:constr type="tMarg"/>
          <dgm:constr type="bMarg"/>
          <dgm:constr type="lMarg"/>
          <dgm:constr type="rMarg"/>
          <dgm:constr type="primFontSz" val="65"/>
        </dgm:constrLst>
        <dgm:ruleLst>
          <dgm:rule type="primFontSz" val="5" fact="NaN" max="NaN"/>
        </dgm:ruleLst>
      </dgm:layoutNode>
    </dgm:forEach>
    <dgm:forEach name="Name123" axis="ch" ptType="node" st="7" cnt="1">
      <dgm:layoutNode name="circ7" styleLbl="vennNode1">
        <dgm:alg type="sp"/>
        <dgm:shape xmlns:r="http://schemas.openxmlformats.org/officeDocument/2006/relationships" type="ellipse" r:blip="">
          <dgm:adjLst/>
        </dgm:shape>
        <dgm:presOf/>
        <dgm:constrLst/>
        <dgm:ruleLst/>
      </dgm:layoutNode>
      <dgm:layoutNode name="circ7Tx" styleLbl="revTx">
        <dgm:varLst>
          <dgm:chMax val="0"/>
          <dgm:chPref val="0"/>
          <dgm:bulletEnabled val="1"/>
        </dgm:varLst>
        <dgm:alg type="tx">
          <dgm:param type="txAnchorHorzCh" val="ctr"/>
          <dgm:param type="txAnchorVertCh" val="mid"/>
        </dgm:alg>
        <dgm:shape xmlns:r="http://schemas.openxmlformats.org/officeDocument/2006/relationships" type="rect" r:blip="" hideGeom="1">
          <dgm:adjLst/>
        </dgm:shape>
        <dgm:choose name="Name124">
          <dgm:if name="Name125" func="var" arg="dir" op="equ" val="norm">
            <dgm:presOf axis="desOrSelf" ptType="node"/>
          </dgm:if>
          <dgm:else name="Name126">
            <dgm:presOf axis="root ch desOrSelf" ptType="all node node" st="1 2 1" cnt="1 1 0"/>
          </dgm:else>
        </dgm:choose>
        <dgm:constrLst>
          <dgm:constr type="tMarg"/>
          <dgm:constr type="bMarg"/>
          <dgm:constr type="lMarg"/>
          <dgm:constr type="rMarg"/>
          <dgm:constr type="primFontSz" val="65"/>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CAEB09-A32D-496A-9584-6C2CE6D8D5E9}" type="datetimeFigureOut">
              <a:rPr lang="en-GB" smtClean="0"/>
              <a:t>12/06/2023</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EC947A6-9F83-43DF-9085-3C3EF7A816EA}" type="slidenum">
              <a:rPr lang="en-GB" smtClean="0"/>
              <a:t>‹#›</a:t>
            </a:fld>
            <a:endParaRPr lang="en-GB"/>
          </a:p>
        </p:txBody>
      </p:sp>
    </p:spTree>
    <p:extLst>
      <p:ext uri="{BB962C8B-B14F-4D97-AF65-F5344CB8AC3E}">
        <p14:creationId xmlns:p14="http://schemas.microsoft.com/office/powerpoint/2010/main" val="3109673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sz="1600" dirty="0"/>
              <a:t>This presentation has been developed from the findings in my thesis. </a:t>
            </a:r>
          </a:p>
          <a:p>
            <a:endParaRPr lang="en-GB" sz="1600" dirty="0"/>
          </a:p>
          <a:p>
            <a:r>
              <a:rPr lang="en-GB" sz="1600" dirty="0"/>
              <a:t>I am hoping to submit on Friday by which time I hope to have dispelled any myths in my own head that I am a fraud.</a:t>
            </a:r>
          </a:p>
          <a:p>
            <a:endParaRPr lang="en-GB" sz="1600" dirty="0"/>
          </a:p>
          <a:p>
            <a:r>
              <a:rPr lang="en-GB" sz="1600" dirty="0"/>
              <a:t>What is your experience of FAG as a learner or practitioner? What effects have these experiences had on your self-concept or self-efficacy? </a:t>
            </a:r>
          </a:p>
        </p:txBody>
      </p:sp>
      <p:sp>
        <p:nvSpPr>
          <p:cNvPr id="4" name="Slide Number Placeholder 3"/>
          <p:cNvSpPr>
            <a:spLocks noGrp="1"/>
          </p:cNvSpPr>
          <p:nvPr>
            <p:ph type="sldNum" sz="quarter" idx="5"/>
          </p:nvPr>
        </p:nvSpPr>
        <p:spPr/>
        <p:txBody>
          <a:bodyPr/>
          <a:lstStyle/>
          <a:p>
            <a:fld id="{CEC947A6-9F83-43DF-9085-3C3EF7A816EA}" type="slidenum">
              <a:rPr lang="en-GB" smtClean="0"/>
              <a:t>1</a:t>
            </a:fld>
            <a:endParaRPr lang="en-GB"/>
          </a:p>
        </p:txBody>
      </p:sp>
    </p:spTree>
    <p:extLst>
      <p:ext uri="{BB962C8B-B14F-4D97-AF65-F5344CB8AC3E}">
        <p14:creationId xmlns:p14="http://schemas.microsoft.com/office/powerpoint/2010/main" val="38160019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My early practice shaped by dominant discourse of standards and differentiation</a:t>
            </a:r>
          </a:p>
          <a:p>
            <a:endParaRPr lang="en-GB" dirty="0"/>
          </a:p>
          <a:p>
            <a:r>
              <a:rPr lang="en-GB" dirty="0"/>
              <a:t>The study framed within critical theory and the recognition of, and challenge to hegemonic structures – therefore the context in UK education policy since the Great Debate of 1976, but most latterly since the introduction of accountability mechanisms such as statutory testing, league tables, Ofsted and PRP </a:t>
            </a:r>
          </a:p>
        </p:txBody>
      </p:sp>
      <p:sp>
        <p:nvSpPr>
          <p:cNvPr id="4" name="Slide Number Placeholder 3"/>
          <p:cNvSpPr>
            <a:spLocks noGrp="1"/>
          </p:cNvSpPr>
          <p:nvPr>
            <p:ph type="sldNum" sz="quarter" idx="5"/>
          </p:nvPr>
        </p:nvSpPr>
        <p:spPr/>
        <p:txBody>
          <a:bodyPr/>
          <a:lstStyle/>
          <a:p>
            <a:fld id="{CEC947A6-9F83-43DF-9085-3C3EF7A816EA}" type="slidenum">
              <a:rPr lang="en-GB" smtClean="0"/>
              <a:t>2</a:t>
            </a:fld>
            <a:endParaRPr lang="en-GB"/>
          </a:p>
        </p:txBody>
      </p:sp>
    </p:spTree>
    <p:extLst>
      <p:ext uri="{BB962C8B-B14F-4D97-AF65-F5344CB8AC3E}">
        <p14:creationId xmlns:p14="http://schemas.microsoft.com/office/powerpoint/2010/main" val="257413204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a:p>
            <a:endParaRPr lang="en-GB" dirty="0"/>
          </a:p>
          <a:p>
            <a:r>
              <a:rPr lang="en-GB" dirty="0"/>
              <a:t>I think some background is needed to help make sense of where this study came from and acknowledging my privileged position through experience</a:t>
            </a:r>
          </a:p>
          <a:p>
            <a:endParaRPr lang="en-GB" dirty="0"/>
          </a:p>
          <a:p>
            <a:r>
              <a:rPr lang="en-GB" dirty="0"/>
              <a:t>Qualified to teach in 1996 determined to inspire children to be the best they can be, creating a classroom environment where strong self-concept and efficacy were the intended bedrock.</a:t>
            </a:r>
          </a:p>
          <a:p>
            <a:endParaRPr lang="en-GB" dirty="0"/>
          </a:p>
          <a:p>
            <a:r>
              <a:rPr lang="en-GB" dirty="0"/>
              <a:t>Recap of career</a:t>
            </a:r>
          </a:p>
        </p:txBody>
      </p:sp>
      <p:sp>
        <p:nvSpPr>
          <p:cNvPr id="4" name="Slide Number Placeholder 3"/>
          <p:cNvSpPr>
            <a:spLocks noGrp="1"/>
          </p:cNvSpPr>
          <p:nvPr>
            <p:ph type="sldNum" sz="quarter" idx="5"/>
          </p:nvPr>
        </p:nvSpPr>
        <p:spPr/>
        <p:txBody>
          <a:bodyPr/>
          <a:lstStyle/>
          <a:p>
            <a:fld id="{CEC947A6-9F83-43DF-9085-3C3EF7A816EA}" type="slidenum">
              <a:rPr lang="en-GB" smtClean="0"/>
              <a:t>3</a:t>
            </a:fld>
            <a:endParaRPr lang="en-GB"/>
          </a:p>
        </p:txBody>
      </p:sp>
    </p:spTree>
    <p:extLst>
      <p:ext uri="{BB962C8B-B14F-4D97-AF65-F5344CB8AC3E}">
        <p14:creationId xmlns:p14="http://schemas.microsoft.com/office/powerpoint/2010/main" val="365107212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Core purposes – enhance children learning capacity by removing barriers in the social, emotional and cognitive domains by adopting principles of Trust, Everybody &amp; Co-agency to the pedagogic choices we make.</a:t>
            </a:r>
          </a:p>
          <a:p>
            <a:endParaRPr lang="en-GB" dirty="0"/>
          </a:p>
          <a:p>
            <a:r>
              <a:rPr lang="en-GB" dirty="0"/>
              <a:t>To what extent as teachers were we made aware of research, stemming back from the 1970’s to the present day, about the potential effects of fixed ability thinking and practices on learners self-concept and efficacy, and there potential to contribute to social reproduction?</a:t>
            </a:r>
          </a:p>
        </p:txBody>
      </p:sp>
      <p:sp>
        <p:nvSpPr>
          <p:cNvPr id="4" name="Slide Number Placeholder 3"/>
          <p:cNvSpPr>
            <a:spLocks noGrp="1"/>
          </p:cNvSpPr>
          <p:nvPr>
            <p:ph type="sldNum" sz="quarter" idx="5"/>
          </p:nvPr>
        </p:nvSpPr>
        <p:spPr/>
        <p:txBody>
          <a:bodyPr/>
          <a:lstStyle/>
          <a:p>
            <a:fld id="{CEC947A6-9F83-43DF-9085-3C3EF7A816EA}" type="slidenum">
              <a:rPr lang="en-GB" smtClean="0"/>
              <a:t>4</a:t>
            </a:fld>
            <a:endParaRPr lang="en-GB"/>
          </a:p>
        </p:txBody>
      </p:sp>
    </p:spTree>
    <p:extLst>
      <p:ext uri="{BB962C8B-B14F-4D97-AF65-F5344CB8AC3E}">
        <p14:creationId xmlns:p14="http://schemas.microsoft.com/office/powerpoint/2010/main" val="283405740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Teacher barriers</a:t>
            </a:r>
          </a:p>
          <a:p>
            <a:endParaRPr lang="en-GB" dirty="0"/>
          </a:p>
          <a:p>
            <a:r>
              <a:rPr lang="en-GB" dirty="0"/>
              <a:t>Learner barriers</a:t>
            </a:r>
          </a:p>
          <a:p>
            <a:endParaRPr lang="en-GB" dirty="0"/>
          </a:p>
          <a:p>
            <a:r>
              <a:rPr lang="en-GB" dirty="0"/>
              <a:t>Teacher barriers removed – learner benefits improved</a:t>
            </a:r>
          </a:p>
          <a:p>
            <a:endParaRPr lang="en-GB" dirty="0"/>
          </a:p>
          <a:p>
            <a:r>
              <a:rPr lang="en-GB" dirty="0"/>
              <a:t>Agency (self-concept and self-efficacy) improved</a:t>
            </a:r>
          </a:p>
          <a:p>
            <a:endParaRPr lang="en-GB" dirty="0"/>
          </a:p>
          <a:p>
            <a:r>
              <a:rPr lang="en-GB" dirty="0"/>
              <a:t>Co-agency embedded</a:t>
            </a:r>
          </a:p>
        </p:txBody>
      </p:sp>
      <p:sp>
        <p:nvSpPr>
          <p:cNvPr id="4" name="Slide Number Placeholder 3"/>
          <p:cNvSpPr>
            <a:spLocks noGrp="1"/>
          </p:cNvSpPr>
          <p:nvPr>
            <p:ph type="sldNum" sz="quarter" idx="5"/>
          </p:nvPr>
        </p:nvSpPr>
        <p:spPr/>
        <p:txBody>
          <a:bodyPr/>
          <a:lstStyle/>
          <a:p>
            <a:fld id="{CEC947A6-9F83-43DF-9085-3C3EF7A816EA}" type="slidenum">
              <a:rPr lang="en-GB" smtClean="0"/>
              <a:t>5</a:t>
            </a:fld>
            <a:endParaRPr lang="en-GB"/>
          </a:p>
        </p:txBody>
      </p:sp>
    </p:spTree>
    <p:extLst>
      <p:ext uri="{BB962C8B-B14F-4D97-AF65-F5344CB8AC3E}">
        <p14:creationId xmlns:p14="http://schemas.microsoft.com/office/powerpoint/2010/main" val="93787133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Link to maths session on Thursday morning –colleagues at Uni of West England (Confidence Just Grows)</a:t>
            </a:r>
          </a:p>
          <a:p>
            <a:endParaRPr lang="en-GB" dirty="0"/>
          </a:p>
          <a:p>
            <a:r>
              <a:rPr lang="en-GB" dirty="0"/>
              <a:t>This study was framed as being between the fault lines of discourses ‘raising standards for all’, teacher autonomy and research-led practice</a:t>
            </a:r>
          </a:p>
          <a:p>
            <a:endParaRPr lang="en-GB" dirty="0"/>
          </a:p>
          <a:p>
            <a:r>
              <a:rPr lang="en-GB" dirty="0"/>
              <a:t>Is the introduction of ITAPs an opportunity?</a:t>
            </a:r>
          </a:p>
        </p:txBody>
      </p:sp>
      <p:sp>
        <p:nvSpPr>
          <p:cNvPr id="4" name="Slide Number Placeholder 3"/>
          <p:cNvSpPr>
            <a:spLocks noGrp="1"/>
          </p:cNvSpPr>
          <p:nvPr>
            <p:ph type="sldNum" sz="quarter" idx="5"/>
          </p:nvPr>
        </p:nvSpPr>
        <p:spPr/>
        <p:txBody>
          <a:bodyPr/>
          <a:lstStyle/>
          <a:p>
            <a:fld id="{CEC947A6-9F83-43DF-9085-3C3EF7A816EA}" type="slidenum">
              <a:rPr lang="en-GB" smtClean="0"/>
              <a:t>8</a:t>
            </a:fld>
            <a:endParaRPr lang="en-GB"/>
          </a:p>
        </p:txBody>
      </p:sp>
    </p:spTree>
    <p:extLst>
      <p:ext uri="{BB962C8B-B14F-4D97-AF65-F5344CB8AC3E}">
        <p14:creationId xmlns:p14="http://schemas.microsoft.com/office/powerpoint/2010/main" val="167766960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154955" y="1447800"/>
            <a:ext cx="8825658" cy="3329581"/>
          </a:xfrm>
        </p:spPr>
        <p:txBody>
          <a:bodyPr anchor="b"/>
          <a:lstStyle>
            <a:lvl1pPr>
              <a:defRPr sz="7200"/>
            </a:lvl1pPr>
          </a:lstStyle>
          <a:p>
            <a:r>
              <a:rPr lang="en-US"/>
              <a:t>Click to edit Master title style</a:t>
            </a:r>
            <a:endParaRPr lang="en-US" dirty="0"/>
          </a:p>
        </p:txBody>
      </p:sp>
      <p:sp>
        <p:nvSpPr>
          <p:cNvPr id="3" name="Subtitle 2"/>
          <p:cNvSpPr>
            <a:spLocks noGrp="1"/>
          </p:cNvSpPr>
          <p:nvPr>
            <p:ph type="subTitle" idx="1"/>
          </p:nvPr>
        </p:nvSpPr>
        <p:spPr>
          <a:xfrm>
            <a:off x="1154955" y="4777380"/>
            <a:ext cx="8825658" cy="861420"/>
          </a:xfrm>
        </p:spPr>
        <p:txBody>
          <a:bodyPr anchor="t"/>
          <a:lstStyle>
            <a:lvl1pPr marL="0" indent="0" algn="l">
              <a:buNone/>
              <a:defRPr cap="all">
                <a:solidFill>
                  <a:schemeClr val="bg2">
                    <a:lumMod val="40000"/>
                    <a:lumOff val="6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36624801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6" y="4800587"/>
            <a:ext cx="882565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5" y="685800"/>
            <a:ext cx="8825658" cy="3640666"/>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6" y="5367325"/>
            <a:ext cx="8825656"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4B53A7-3209-46A6-9454-F38EAC8F11E7}" type="datetimeFigureOut">
              <a:rPr lang="en-US" smtClean="0"/>
              <a:pPr/>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20916239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4" y="1447800"/>
            <a:ext cx="8825659" cy="1981200"/>
          </a:xfrm>
        </p:spPr>
        <p:txBody>
          <a:bodyPr/>
          <a:lstStyle>
            <a:lvl1pPr>
              <a:defRPr sz="4800"/>
            </a:lvl1pPr>
          </a:lstStyle>
          <a:p>
            <a:r>
              <a:rPr lang="en-US"/>
              <a:t>Click to edit Master title style</a:t>
            </a:r>
            <a:endParaRPr lang="en-US" dirty="0"/>
          </a:p>
        </p:txBody>
      </p:sp>
      <p:sp>
        <p:nvSpPr>
          <p:cNvPr id="8" name="Text Placeholder 3"/>
          <p:cNvSpPr>
            <a:spLocks noGrp="1"/>
          </p:cNvSpPr>
          <p:nvPr>
            <p:ph type="body" sz="half" idx="2"/>
          </p:nvPr>
        </p:nvSpPr>
        <p:spPr>
          <a:xfrm>
            <a:off x="1154954" y="3657600"/>
            <a:ext cx="8825659" cy="23622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A4B53A7-3209-46A6-9454-F38EAC8F11E7}" type="datetimeFigureOut">
              <a:rPr lang="en-US" smtClean="0"/>
              <a:pPr/>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17594544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574801" y="1447800"/>
            <a:ext cx="7999315" cy="2323374"/>
          </a:xfrm>
        </p:spPr>
        <p:txBody>
          <a:bodyPr/>
          <a:lstStyle>
            <a:lvl1pPr>
              <a:defRPr sz="4800"/>
            </a:lvl1pPr>
          </a:lstStyle>
          <a:p>
            <a:r>
              <a:rPr lang="en-US"/>
              <a:t>Click to edit Master title style</a:t>
            </a:r>
            <a:endParaRPr lang="en-US" dirty="0"/>
          </a:p>
        </p:txBody>
      </p:sp>
      <p:sp>
        <p:nvSpPr>
          <p:cNvPr id="11" name="Text Placeholder 3"/>
          <p:cNvSpPr>
            <a:spLocks noGrp="1"/>
          </p:cNvSpPr>
          <p:nvPr>
            <p:ph type="body" sz="half" idx="14"/>
          </p:nvPr>
        </p:nvSpPr>
        <p:spPr>
          <a:xfrm>
            <a:off x="1930400" y="3771174"/>
            <a:ext cx="7279649" cy="342174"/>
          </a:xfrm>
        </p:spPr>
        <p:txBody>
          <a:bodyPr vert="horz" lIns="91440" tIns="45720" rIns="91440" bIns="45720" rtlCol="0" anchor="t">
            <a:normAutofit/>
          </a:bodyPr>
          <a:lstStyle>
            <a:lvl1pPr marL="0" indent="0">
              <a:buNone/>
              <a:defRPr lang="en-US" sz="1400" b="0" i="0" kern="1200" cap="small" dirty="0">
                <a:solidFill>
                  <a:schemeClr val="bg2">
                    <a:lumMod val="40000"/>
                    <a:lumOff val="60000"/>
                  </a:schemeClr>
                </a:solidFill>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lvl="0" indent="0">
              <a:buNone/>
            </a:pPr>
            <a:r>
              <a:rPr lang="en-US"/>
              <a:t>Click to edit Master text styles</a:t>
            </a:r>
          </a:p>
        </p:txBody>
      </p:sp>
      <p:sp>
        <p:nvSpPr>
          <p:cNvPr id="10" name="Text Placeholder 3"/>
          <p:cNvSpPr>
            <a:spLocks noGrp="1"/>
          </p:cNvSpPr>
          <p:nvPr>
            <p:ph type="body" sz="half" idx="2"/>
          </p:nvPr>
        </p:nvSpPr>
        <p:spPr>
          <a:xfrm>
            <a:off x="1154954" y="4350657"/>
            <a:ext cx="8825659" cy="16764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6A4B53A7-3209-46A6-9454-F38EAC8F11E7}" type="datetimeFigureOut">
              <a:rPr lang="en-US" smtClean="0"/>
              <a:pPr/>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dirty="0"/>
          </a:p>
        </p:txBody>
      </p:sp>
      <p:sp>
        <p:nvSpPr>
          <p:cNvPr id="12" name="TextBox 11"/>
          <p:cNvSpPr txBox="1"/>
          <p:nvPr/>
        </p:nvSpPr>
        <p:spPr>
          <a:xfrm>
            <a:off x="898295" y="971253"/>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
        <p:nvSpPr>
          <p:cNvPr id="15" name="TextBox 14"/>
          <p:cNvSpPr txBox="1"/>
          <p:nvPr/>
        </p:nvSpPr>
        <p:spPr>
          <a:xfrm>
            <a:off x="9330490" y="2613787"/>
            <a:ext cx="801912" cy="1969770"/>
          </a:xfrm>
          <a:prstGeom prst="rect">
            <a:avLst/>
          </a:prstGeom>
          <a:noFill/>
        </p:spPr>
        <p:txBody>
          <a:bodyPr wrap="square" rtlCol="0">
            <a:spAutoFit/>
          </a:bodyPr>
          <a:lstStyle>
            <a:defPPr>
              <a:defRPr lang="en-US"/>
            </a:defPPr>
            <a:lvl1pPr algn="r">
              <a:defRPr sz="12200" b="0" i="0">
                <a:solidFill>
                  <a:schemeClr val="bg2">
                    <a:lumMod val="40000"/>
                    <a:lumOff val="60000"/>
                  </a:schemeClr>
                </a:solidFill>
                <a:latin typeface="Arial"/>
                <a:ea typeface="+mj-ea"/>
                <a:cs typeface="+mj-cs"/>
              </a:defRPr>
            </a:lvl1pPr>
          </a:lstStyle>
          <a:p>
            <a:pPr lvl="0"/>
            <a:r>
              <a:rPr lang="en-US" dirty="0"/>
              <a:t>”</a:t>
            </a:r>
          </a:p>
        </p:txBody>
      </p:sp>
    </p:spTree>
    <p:extLst>
      <p:ext uri="{BB962C8B-B14F-4D97-AF65-F5344CB8AC3E}">
        <p14:creationId xmlns:p14="http://schemas.microsoft.com/office/powerpoint/2010/main" val="6737562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1154954" y="3124201"/>
            <a:ext cx="8825660" cy="165318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4777381"/>
            <a:ext cx="8825659" cy="860400"/>
          </a:xfrm>
        </p:spPr>
        <p:txBody>
          <a:bodyPr anchor="t"/>
          <a:lstStyle>
            <a:lvl1pPr marL="0" indent="0" algn="l">
              <a:buNone/>
              <a:defRPr sz="2000" cap="none">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4B53A7-3209-46A6-9454-F38EAC8F11E7}" type="datetimeFigureOut">
              <a:rPr lang="en-US" smtClean="0"/>
              <a:pPr/>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39337516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32947" y="1981200"/>
            <a:ext cx="2946866"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652463" y="2667000"/>
            <a:ext cx="2927350"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3659" y="1981200"/>
            <a:ext cx="2936241"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3873106" y="2667000"/>
            <a:ext cx="2946794"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1981200"/>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124700" y="2667000"/>
            <a:ext cx="2932113" cy="3589338"/>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4B53A7-3209-46A6-9454-F38EAC8F11E7}" type="datetimeFigureOut">
              <a:rPr lang="en-US" smtClean="0"/>
              <a:pPr/>
              <a:t>6/12/2023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39382510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sz="4200"/>
            </a:lvl1pPr>
          </a:lstStyle>
          <a:p>
            <a:r>
              <a:rPr lang="en-US"/>
              <a:t>Click to edit Master title style</a:t>
            </a:r>
            <a:endParaRPr lang="en-US" dirty="0"/>
          </a:p>
        </p:txBody>
      </p:sp>
      <p:sp>
        <p:nvSpPr>
          <p:cNvPr id="3" name="Text Placeholder 2"/>
          <p:cNvSpPr>
            <a:spLocks noGrp="1"/>
          </p:cNvSpPr>
          <p:nvPr>
            <p:ph type="body" idx="1"/>
          </p:nvPr>
        </p:nvSpPr>
        <p:spPr>
          <a:xfrm>
            <a:off x="652463" y="4250949"/>
            <a:ext cx="2940050"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9" name="Picture Placeholder 2"/>
          <p:cNvSpPr>
            <a:spLocks noGrp="1" noChangeAspect="1"/>
          </p:cNvSpPr>
          <p:nvPr>
            <p:ph type="pic" idx="15"/>
          </p:nvPr>
        </p:nvSpPr>
        <p:spPr>
          <a:xfrm>
            <a:off x="652463" y="2209800"/>
            <a:ext cx="2940050"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2" name="Text Placeholder 3"/>
          <p:cNvSpPr>
            <a:spLocks noGrp="1"/>
          </p:cNvSpPr>
          <p:nvPr>
            <p:ph type="body" sz="half" idx="18"/>
          </p:nvPr>
        </p:nvSpPr>
        <p:spPr>
          <a:xfrm>
            <a:off x="652463" y="4827211"/>
            <a:ext cx="2940050"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3889375" y="4250949"/>
            <a:ext cx="2930525"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0" name="Picture Placeholder 2"/>
          <p:cNvSpPr>
            <a:spLocks noGrp="1" noChangeAspect="1"/>
          </p:cNvSpPr>
          <p:nvPr>
            <p:ph type="pic" idx="21"/>
          </p:nvPr>
        </p:nvSpPr>
        <p:spPr>
          <a:xfrm>
            <a:off x="3889374" y="2209800"/>
            <a:ext cx="2930525"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3" name="Text Placeholder 3"/>
          <p:cNvSpPr>
            <a:spLocks noGrp="1"/>
          </p:cNvSpPr>
          <p:nvPr>
            <p:ph type="body" sz="half" idx="19"/>
          </p:nvPr>
        </p:nvSpPr>
        <p:spPr>
          <a:xfrm>
            <a:off x="3888022" y="4827210"/>
            <a:ext cx="2934406"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124700" y="4250949"/>
            <a:ext cx="2932113"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31" name="Picture Placeholder 2"/>
          <p:cNvSpPr>
            <a:spLocks noGrp="1" noChangeAspect="1"/>
          </p:cNvSpPr>
          <p:nvPr>
            <p:ph type="pic" idx="22"/>
          </p:nvPr>
        </p:nvSpPr>
        <p:spPr>
          <a:xfrm>
            <a:off x="7124699" y="2209800"/>
            <a:ext cx="2932113" cy="1524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24" name="Text Placeholder 3"/>
          <p:cNvSpPr>
            <a:spLocks noGrp="1"/>
          </p:cNvSpPr>
          <p:nvPr>
            <p:ph type="body" sz="half" idx="20"/>
          </p:nvPr>
        </p:nvSpPr>
        <p:spPr>
          <a:xfrm>
            <a:off x="7124575" y="4827208"/>
            <a:ext cx="2935997" cy="659189"/>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9" name="Straight Connector 18"/>
          <p:cNvCxnSpPr/>
          <p:nvPr/>
        </p:nvCxnSpPr>
        <p:spPr>
          <a:xfrm>
            <a:off x="3726142" y="2133600"/>
            <a:ext cx="0" cy="3962400"/>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cxnSp>
        <p:nvCxnSpPr>
          <p:cNvPr id="20" name="Straight Connector 19"/>
          <p:cNvCxnSpPr/>
          <p:nvPr/>
        </p:nvCxnSpPr>
        <p:spPr>
          <a:xfrm>
            <a:off x="6962227" y="2133600"/>
            <a:ext cx="0" cy="3966882"/>
          </a:xfrm>
          <a:prstGeom prst="line">
            <a:avLst/>
          </a:prstGeom>
          <a:ln w="12700" cmpd="sng">
            <a:solidFill>
              <a:schemeClr val="bg2">
                <a:lumMod val="40000"/>
                <a:lumOff val="60000"/>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3"/>
          <p:cNvSpPr>
            <a:spLocks noGrp="1"/>
          </p:cNvSpPr>
          <p:nvPr>
            <p:ph type="dt" sz="half" idx="10"/>
          </p:nvPr>
        </p:nvSpPr>
        <p:spPr/>
        <p:txBody>
          <a:bodyPr/>
          <a:lstStyle/>
          <a:p>
            <a:fld id="{6A4B53A7-3209-46A6-9454-F38EAC8F11E7}" type="datetimeFigureOut">
              <a:rPr lang="en-US" smtClean="0"/>
              <a:pPr/>
              <a:t>6/12/2023</a:t>
            </a:fld>
            <a:endParaRPr lang="en-US" dirty="0"/>
          </a:p>
        </p:txBody>
      </p:sp>
      <p:sp>
        <p:nvSpPr>
          <p:cNvPr id="4"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16786433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1356899428"/>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304212" y="430213"/>
            <a:ext cx="1752601" cy="5826125"/>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652463" y="887414"/>
            <a:ext cx="7423149" cy="5368924"/>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3537030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42406939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154956" y="2861733"/>
            <a:ext cx="8825657" cy="1915647"/>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5" y="4777381"/>
            <a:ext cx="8825658" cy="860400"/>
          </a:xfrm>
        </p:spPr>
        <p:txBody>
          <a:bodyPr anchor="t"/>
          <a:lstStyle>
            <a:lvl1pPr marL="0" indent="0" algn="l">
              <a:buNone/>
              <a:defRPr sz="2000" cap="all">
                <a:solidFill>
                  <a:schemeClr val="bg2">
                    <a:lumMod val="40000"/>
                    <a:lumOff val="6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5524039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03312" y="2060575"/>
            <a:ext cx="4396339" cy="4195763"/>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654493" y="2056092"/>
            <a:ext cx="4396341" cy="4200245"/>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295758405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03313" y="1905000"/>
            <a:ext cx="4396338"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03312"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654495" y="1905000"/>
            <a:ext cx="4396339" cy="576262"/>
          </a:xfrm>
        </p:spPr>
        <p:txBody>
          <a:bodyPr anchor="b">
            <a:noAutofit/>
          </a:bodyPr>
          <a:lstStyle>
            <a:lvl1pPr marL="0" indent="0">
              <a:buNone/>
              <a:defRPr sz="2400" b="0">
                <a:solidFill>
                  <a:schemeClr val="bg2">
                    <a:lumMod val="40000"/>
                    <a:lumOff val="6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654495" y="2514600"/>
            <a:ext cx="4396339" cy="3741738"/>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19463454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7" name="Date Placeholder 2"/>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5" name="Footer Placeholder 3"/>
          <p:cNvSpPr>
            <a:spLocks noGrp="1"/>
          </p:cNvSpPr>
          <p:nvPr>
            <p:ph type="ftr" sz="quarter" idx="11"/>
          </p:nvPr>
        </p:nvSpPr>
        <p:spPr/>
        <p:txBody>
          <a:bodyPr/>
          <a:lstStyle/>
          <a:p>
            <a:endParaRPr lang="en-US" dirty="0"/>
          </a:p>
        </p:txBody>
      </p:sp>
      <p:sp>
        <p:nvSpPr>
          <p:cNvPr id="6" name="Slide Number Placeholder 4"/>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409807465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7" name="Date Placeholder 1"/>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5" name="Footer Placeholder 2"/>
          <p:cNvSpPr>
            <a:spLocks noGrp="1"/>
          </p:cNvSpPr>
          <p:nvPr>
            <p:ph type="ftr" sz="quarter" idx="11"/>
          </p:nvPr>
        </p:nvSpPr>
        <p:spPr/>
        <p:txBody>
          <a:bodyPr/>
          <a:lstStyle/>
          <a:p>
            <a:endParaRPr lang="en-US" dirty="0"/>
          </a:p>
        </p:txBody>
      </p:sp>
      <p:sp>
        <p:nvSpPr>
          <p:cNvPr id="6" name="Slide Number Placeholder 3"/>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227323106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4953" y="1447800"/>
            <a:ext cx="3401064" cy="14478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4784616" y="1447800"/>
            <a:ext cx="5195997" cy="4572000"/>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154953" y="3129280"/>
            <a:ext cx="3401063" cy="289559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7" name="Date Placeholder 4"/>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5" name="Footer Placeholder 5"/>
          <p:cNvSpPr>
            <a:spLocks noGrp="1"/>
          </p:cNvSpPr>
          <p:nvPr>
            <p:ph type="ftr" sz="quarter" idx="11"/>
          </p:nvPr>
        </p:nvSpPr>
        <p:spPr/>
        <p:txBody>
          <a:bodyPr/>
          <a:lstStyle/>
          <a:p>
            <a:endParaRPr lang="en-US" dirty="0"/>
          </a:p>
        </p:txBody>
      </p:sp>
      <p:sp>
        <p:nvSpPr>
          <p:cNvPr id="6" name="Slide Number Placeholder 6"/>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82037344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153907" y="1854192"/>
            <a:ext cx="5092906" cy="1574808"/>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949546" y="1143000"/>
            <a:ext cx="3200400"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dirty="0"/>
              <a:t>Click icon to add picture</a:t>
            </a:r>
          </a:p>
        </p:txBody>
      </p:sp>
      <p:sp>
        <p:nvSpPr>
          <p:cNvPr id="4" name="Text Placeholder 3"/>
          <p:cNvSpPr>
            <a:spLocks noGrp="1"/>
          </p:cNvSpPr>
          <p:nvPr>
            <p:ph type="body" sz="half" idx="2"/>
          </p:nvPr>
        </p:nvSpPr>
        <p:spPr>
          <a:xfrm>
            <a:off x="1154954" y="3657600"/>
            <a:ext cx="5084979" cy="1371600"/>
          </a:xfrm>
        </p:spPr>
        <p:txBody>
          <a:bodyP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6A4B53A7-3209-46A6-9454-F38EAC8F11E7}" type="datetimeFigureOut">
              <a:rPr lang="en-US" smtClean="0"/>
              <a:t>6/12/2023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27CE633F-9882-4A5C-83A2-1109D0C73261}" type="slidenum">
              <a:rPr lang="en-US" smtClean="0"/>
              <a:t>‹#›</a:t>
            </a:fld>
            <a:endParaRPr lang="en-US" dirty="0"/>
          </a:p>
        </p:txBody>
      </p:sp>
    </p:spTree>
    <p:extLst>
      <p:ext uri="{BB962C8B-B14F-4D97-AF65-F5344CB8AC3E}">
        <p14:creationId xmlns:p14="http://schemas.microsoft.com/office/powerpoint/2010/main" val="3661151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21" Type="http://schemas.openxmlformats.org/officeDocument/2006/relationships/image" Target="../media/image4.png"/><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8" name="Picture 7"/>
          <p:cNvPicPr>
            <a:picLocks noChangeAspect="1"/>
          </p:cNvPicPr>
          <p:nvPr/>
        </p:nvPicPr>
        <p:blipFill rotWithShape="1">
          <a:blip r:embed="rId19">
            <a:extLst>
              <a:ext uri="{28A0092B-C50C-407E-A947-70E740481C1C}">
                <a14:useLocalDpi xmlns:a14="http://schemas.microsoft.com/office/drawing/2010/main" val="0"/>
              </a:ext>
            </a:extLst>
          </a:blip>
          <a:srcRect l="3613"/>
          <a:stretch/>
        </p:blipFill>
        <p:spPr>
          <a:xfrm>
            <a:off x="0" y="2669685"/>
            <a:ext cx="4037012" cy="4188315"/>
          </a:xfrm>
          <a:prstGeom prst="rect">
            <a:avLst/>
          </a:prstGeom>
        </p:spPr>
      </p:pic>
      <p:pic>
        <p:nvPicPr>
          <p:cNvPr id="7" name="Picture 6"/>
          <p:cNvPicPr>
            <a:picLocks noChangeAspect="1"/>
          </p:cNvPicPr>
          <p:nvPr/>
        </p:nvPicPr>
        <p:blipFill rotWithShape="1">
          <a:blip r:embed="rId20">
            <a:extLst>
              <a:ext uri="{28A0092B-C50C-407E-A947-70E740481C1C}">
                <a14:useLocalDpi xmlns:a14="http://schemas.microsoft.com/office/drawing/2010/main" val="0"/>
              </a:ext>
            </a:extLst>
          </a:blip>
          <a:srcRect l="35640"/>
          <a:stretch/>
        </p:blipFill>
        <p:spPr>
          <a:xfrm>
            <a:off x="0" y="2892347"/>
            <a:ext cx="1522412" cy="2365453"/>
          </a:xfrm>
          <a:prstGeom prst="rect">
            <a:avLst/>
          </a:prstGeom>
        </p:spPr>
      </p:pic>
      <p:sp>
        <p:nvSpPr>
          <p:cNvPr id="16" name="Oval 15"/>
          <p:cNvSpPr/>
          <p:nvPr/>
        </p:nvSpPr>
        <p:spPr>
          <a:xfrm>
            <a:off x="8609012" y="1676400"/>
            <a:ext cx="2819400" cy="2819400"/>
          </a:xfrm>
          <a:prstGeom prst="ellipse">
            <a:avLst/>
          </a:prstGeom>
          <a:gradFill flip="none" rotWithShape="1">
            <a:gsLst>
              <a:gs pos="0">
                <a:schemeClr val="bg2">
                  <a:lumMod val="60000"/>
                  <a:lumOff val="40000"/>
                  <a:alpha val="7000"/>
                </a:schemeClr>
              </a:gs>
              <a:gs pos="69000">
                <a:schemeClr val="bg2">
                  <a:lumMod val="60000"/>
                  <a:lumOff val="40000"/>
                  <a:alpha val="0"/>
                </a:schemeClr>
              </a:gs>
              <a:gs pos="36000">
                <a:schemeClr val="bg2">
                  <a:lumMod val="60000"/>
                  <a:lumOff val="40000"/>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pic>
        <p:nvPicPr>
          <p:cNvPr id="9" name="Picture 8"/>
          <p:cNvPicPr>
            <a:picLocks noChangeAspect="1"/>
          </p:cNvPicPr>
          <p:nvPr/>
        </p:nvPicPr>
        <p:blipFill rotWithShape="1">
          <a:blip r:embed="rId21">
            <a:extLst>
              <a:ext uri="{28A0092B-C50C-407E-A947-70E740481C1C}">
                <a14:useLocalDpi xmlns:a14="http://schemas.microsoft.com/office/drawing/2010/main" val="0"/>
              </a:ext>
            </a:extLst>
          </a:blip>
          <a:srcRect t="28813"/>
          <a:stretch/>
        </p:blipFill>
        <p:spPr>
          <a:xfrm>
            <a:off x="7999412" y="0"/>
            <a:ext cx="1603387" cy="1141407"/>
          </a:xfrm>
          <a:prstGeom prst="rect">
            <a:avLst/>
          </a:prstGeom>
        </p:spPr>
      </p:pic>
      <p:pic>
        <p:nvPicPr>
          <p:cNvPr id="10" name="Picture 9"/>
          <p:cNvPicPr>
            <a:picLocks noChangeAspect="1"/>
          </p:cNvPicPr>
          <p:nvPr/>
        </p:nvPicPr>
        <p:blipFill rotWithShape="1">
          <a:blip r:embed="rId22">
            <a:extLst>
              <a:ext uri="{28A0092B-C50C-407E-A947-70E740481C1C}">
                <a14:useLocalDpi xmlns:a14="http://schemas.microsoft.com/office/drawing/2010/main" val="0"/>
              </a:ext>
            </a:extLst>
          </a:blip>
          <a:srcRect b="23320"/>
          <a:stretch/>
        </p:blipFill>
        <p:spPr>
          <a:xfrm>
            <a:off x="8605878" y="6096000"/>
            <a:ext cx="993734" cy="762000"/>
          </a:xfrm>
          <a:prstGeom prst="rect">
            <a:avLst/>
          </a:prstGeom>
        </p:spPr>
      </p:pic>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646111" y="452718"/>
            <a:ext cx="9404723" cy="1400530"/>
          </a:xfrm>
          <a:prstGeom prst="rect">
            <a:avLst/>
          </a:prstGeom>
        </p:spPr>
        <p:txBody>
          <a:bodyPr vert="horz" lIns="91440" tIns="45720" rIns="91440" bIns="45720" rtlCol="0" anchor="t">
            <a:noAutofit/>
          </a:bodyPr>
          <a:lstStyle/>
          <a:p>
            <a:r>
              <a:rPr lang="en-US"/>
              <a:t>Click to edit Master title style</a:t>
            </a:r>
            <a:endParaRPr lang="en-US" dirty="0"/>
          </a:p>
        </p:txBody>
      </p:sp>
      <p:sp>
        <p:nvSpPr>
          <p:cNvPr id="3" name="Text Placeholder 2"/>
          <p:cNvSpPr>
            <a:spLocks noGrp="1"/>
          </p:cNvSpPr>
          <p:nvPr>
            <p:ph type="body" idx="1"/>
          </p:nvPr>
        </p:nvSpPr>
        <p:spPr>
          <a:xfrm>
            <a:off x="1103312" y="2052918"/>
            <a:ext cx="8946541" cy="4195481"/>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5400000">
            <a:off x="10155639" y="1790701"/>
            <a:ext cx="990599" cy="304799"/>
          </a:xfrm>
          <a:prstGeom prst="rect">
            <a:avLst/>
          </a:prstGeom>
        </p:spPr>
        <p:txBody>
          <a:bodyPr vert="horz" lIns="91440" tIns="45720" rIns="91440" bIns="45720" rtlCol="0" anchor="t"/>
          <a:lstStyle>
            <a:lvl1pPr algn="l">
              <a:defRPr sz="1100" b="0" i="0">
                <a:solidFill>
                  <a:schemeClr val="tx1">
                    <a:tint val="75000"/>
                    <a:alpha val="60000"/>
                  </a:schemeClr>
                </a:solidFill>
              </a:defRPr>
            </a:lvl1pPr>
          </a:lstStyle>
          <a:p>
            <a:fld id="{6A4B53A7-3209-46A6-9454-F38EAC8F11E7}" type="datetimeFigureOut">
              <a:rPr lang="en-US" smtClean="0"/>
              <a:pPr/>
              <a:t>6/12/2023</a:t>
            </a:fld>
            <a:endParaRPr lang="en-US" dirty="0"/>
          </a:p>
        </p:txBody>
      </p:sp>
      <p:sp>
        <p:nvSpPr>
          <p:cNvPr id="5" name="Footer Placeholder 4"/>
          <p:cNvSpPr>
            <a:spLocks noGrp="1"/>
          </p:cNvSpPr>
          <p:nvPr>
            <p:ph type="ftr" sz="quarter" idx="3"/>
          </p:nvPr>
        </p:nvSpPr>
        <p:spPr>
          <a:xfrm rot="5400000">
            <a:off x="8951573" y="3225297"/>
            <a:ext cx="3859795" cy="304801"/>
          </a:xfrm>
          <a:prstGeom prst="rect">
            <a:avLst/>
          </a:prstGeom>
        </p:spPr>
        <p:txBody>
          <a:bodyPr vert="horz" lIns="91440" tIns="45720" rIns="91440" bIns="45720" rtlCol="0" anchor="b"/>
          <a:lstStyle>
            <a:lvl1pPr algn="l">
              <a:defRPr sz="1100" b="0" i="0">
                <a:solidFill>
                  <a:schemeClr val="tx1">
                    <a:tint val="75000"/>
                    <a:alpha val="60000"/>
                  </a:schemeClr>
                </a:solidFill>
              </a:defRPr>
            </a:lvl1pPr>
          </a:lstStyle>
          <a:p>
            <a:endParaRPr lang="en-US" dirty="0"/>
          </a:p>
        </p:txBody>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tx1">
                    <a:tint val="75000"/>
                  </a:schemeClr>
                </a:solidFill>
              </a:defRPr>
            </a:lvl1pPr>
          </a:lstStyle>
          <a:p>
            <a:fld id="{27CE633F-9882-4A5C-83A2-1109D0C73261}" type="slidenum">
              <a:rPr lang="en-US" smtClean="0"/>
              <a:pPr/>
              <a:t>‹#›</a:t>
            </a:fld>
            <a:endParaRPr lang="en-US" dirty="0"/>
          </a:p>
        </p:txBody>
      </p:sp>
    </p:spTree>
    <p:extLst>
      <p:ext uri="{BB962C8B-B14F-4D97-AF65-F5344CB8AC3E}">
        <p14:creationId xmlns:p14="http://schemas.microsoft.com/office/powerpoint/2010/main" val="627238898"/>
      </p:ext>
    </p:extLst>
  </p:cSld>
  <p:clrMap bg1="dk1" tx1="lt1" bg2="dk2" tx2="lt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 id="2147483768" r:id="rId12"/>
    <p:sldLayoutId id="2147483769" r:id="rId13"/>
    <p:sldLayoutId id="2147483770" r:id="rId14"/>
    <p:sldLayoutId id="2147483771" r:id="rId15"/>
    <p:sldLayoutId id="2147483772" r:id="rId16"/>
    <p:sldLayoutId id="2147483773" r:id="rId17"/>
  </p:sldLayoutIdLst>
  <p:txStyles>
    <p:titleStyle>
      <a:lvl1pPr algn="l" defTabSz="457200" rtl="0" eaLnBrk="1" latinLnBrk="0" hangingPunct="1">
        <a:spcBef>
          <a:spcPct val="0"/>
        </a:spcBef>
        <a:buNone/>
        <a:defRPr sz="4200" b="0" i="0" kern="1200">
          <a:solidFill>
            <a:schemeClr val="tx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2000" b="0" i="0" kern="1200">
          <a:solidFill>
            <a:schemeClr val="tx1"/>
          </a:solidFill>
          <a:latin typeface="+mj-lt"/>
          <a:ea typeface="+mj-ea"/>
          <a:cs typeface="+mj-cs"/>
        </a:defRPr>
      </a:lvl1pPr>
      <a:lvl2pPr marL="742950" indent="-28575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800" b="0" i="0" kern="1200">
          <a:solidFill>
            <a:schemeClr val="tx1"/>
          </a:solidFill>
          <a:latin typeface="+mj-lt"/>
          <a:ea typeface="+mj-ea"/>
          <a:cs typeface="+mj-cs"/>
        </a:defRPr>
      </a:lvl2pPr>
      <a:lvl3pPr marL="1143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600" b="0" i="0" kern="1200">
          <a:solidFill>
            <a:schemeClr val="tx1"/>
          </a:solidFill>
          <a:latin typeface="+mj-lt"/>
          <a:ea typeface="+mj-ea"/>
          <a:cs typeface="+mj-cs"/>
        </a:defRPr>
      </a:lvl3pPr>
      <a:lvl4pPr marL="1600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4pPr>
      <a:lvl5pPr marL="20574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5pPr>
      <a:lvl6pPr marL="2506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6pPr>
      <a:lvl7pPr marL="29718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7pPr>
      <a:lvl8pPr marL="34290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8pPr>
      <a:lvl9pPr marL="3886200" indent="-228600" algn="l" defTabSz="457200" rtl="0" eaLnBrk="1" latinLnBrk="0" hangingPunct="1">
        <a:spcBef>
          <a:spcPts val="1000"/>
        </a:spcBef>
        <a:spcAft>
          <a:spcPts val="0"/>
        </a:spcAft>
        <a:buClr>
          <a:schemeClr val="bg2">
            <a:lumMod val="40000"/>
            <a:lumOff val="60000"/>
          </a:schemeClr>
        </a:buClr>
        <a:buSzPct val="80000"/>
        <a:buFont typeface="Wingdings 3" charset="2"/>
        <a:buChar char=""/>
        <a:defRPr sz="1400" b="0" i="0" kern="1200">
          <a:solidFill>
            <a:schemeClr val="tx1"/>
          </a:solidFill>
          <a:latin typeface="+mj-lt"/>
          <a:ea typeface="+mj-ea"/>
          <a:cs typeface="+mj-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8" Type="http://schemas.openxmlformats.org/officeDocument/2006/relationships/diagramData" Target="../diagrams/data2.xml"/><Relationship Id="rId3" Type="http://schemas.openxmlformats.org/officeDocument/2006/relationships/diagramData" Target="../diagrams/data1.xml"/><Relationship Id="rId7" Type="http://schemas.microsoft.com/office/2007/relationships/diagramDrawing" Target="../diagrams/drawing1.xml"/><Relationship Id="rId12" Type="http://schemas.microsoft.com/office/2007/relationships/diagramDrawing" Target="../diagrams/drawing2.xml"/><Relationship Id="rId2" Type="http://schemas.openxmlformats.org/officeDocument/2006/relationships/notesSlide" Target="../notesSlides/notesSlide5.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5" Type="http://schemas.openxmlformats.org/officeDocument/2006/relationships/diagramQuickStyle" Target="../diagrams/quickStyle1.xml"/><Relationship Id="rId10" Type="http://schemas.openxmlformats.org/officeDocument/2006/relationships/diagramQuickStyle" Target="../diagrams/quickStyle2.xml"/><Relationship Id="rId4" Type="http://schemas.openxmlformats.org/officeDocument/2006/relationships/diagramLayout" Target="../diagrams/layout1.xml"/><Relationship Id="rId9" Type="http://schemas.openxmlformats.org/officeDocument/2006/relationships/diagramLayout" Target="../diagrams/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rotWithShape="1">
          <a:blip r:embed="rId3">
            <a:duotone>
              <a:schemeClr val="bg2">
                <a:shade val="69000"/>
                <a:hueMod val="108000"/>
                <a:satMod val="164000"/>
                <a:lumMod val="74000"/>
              </a:schemeClr>
              <a:schemeClr val="bg2">
                <a:tint val="96000"/>
                <a:hueMod val="88000"/>
                <a:satMod val="140000"/>
                <a:lumMod val="132000"/>
              </a:schemeClr>
            </a:duotone>
          </a:blip>
          <a:stretch/>
        </a:blipFill>
        <a:effectLst/>
      </p:bgPr>
    </p:bg>
    <p:spTree>
      <p:nvGrpSpPr>
        <p:cNvPr id="1" name=""/>
        <p:cNvGrpSpPr/>
        <p:nvPr/>
      </p:nvGrpSpPr>
      <p:grpSpPr>
        <a:xfrm>
          <a:off x="0" y="0"/>
          <a:ext cx="0" cy="0"/>
          <a:chOff x="0" y="0"/>
          <a:chExt cx="0" cy="0"/>
        </a:xfrm>
      </p:grpSpPr>
      <p:pic>
        <p:nvPicPr>
          <p:cNvPr id="4" name="Picture 3">
            <a:extLst>
              <a:ext uri="{FF2B5EF4-FFF2-40B4-BE49-F238E27FC236}">
                <a16:creationId xmlns:a16="http://schemas.microsoft.com/office/drawing/2014/main" id="{A3B7F6A1-F655-6414-C8BB-4E7749C7CABE}"/>
              </a:ext>
            </a:extLst>
          </p:cNvPr>
          <p:cNvPicPr>
            <a:picLocks noChangeAspect="1"/>
          </p:cNvPicPr>
          <p:nvPr/>
        </p:nvPicPr>
        <p:blipFill rotWithShape="1">
          <a:blip r:embed="rId4">
            <a:duotone>
              <a:prstClr val="black"/>
              <a:schemeClr val="accent5">
                <a:tint val="45000"/>
                <a:satMod val="400000"/>
              </a:schemeClr>
            </a:duotone>
            <a:alphaModFix amt="25000"/>
          </a:blip>
          <a:srcRect t="10818" r="9091" b="21001"/>
          <a:stretch/>
        </p:blipFill>
        <p:spPr>
          <a:xfrm>
            <a:off x="20" y="10"/>
            <a:ext cx="12191980" cy="6857990"/>
          </a:xfrm>
          <a:prstGeom prst="rect">
            <a:avLst/>
          </a:prstGeom>
        </p:spPr>
      </p:pic>
      <p:sp>
        <p:nvSpPr>
          <p:cNvPr id="2" name="Title 1">
            <a:extLst>
              <a:ext uri="{FF2B5EF4-FFF2-40B4-BE49-F238E27FC236}">
                <a16:creationId xmlns:a16="http://schemas.microsoft.com/office/drawing/2014/main" id="{19E4E0F0-B440-E54F-E75B-56C8B6BBFE7D}"/>
              </a:ext>
            </a:extLst>
          </p:cNvPr>
          <p:cNvSpPr>
            <a:spLocks noGrp="1"/>
          </p:cNvSpPr>
          <p:nvPr>
            <p:ph type="ctrTitle"/>
          </p:nvPr>
        </p:nvSpPr>
        <p:spPr>
          <a:xfrm>
            <a:off x="973980" y="571500"/>
            <a:ext cx="8825658" cy="3749039"/>
          </a:xfrm>
        </p:spPr>
        <p:txBody>
          <a:bodyPr>
            <a:normAutofit/>
          </a:bodyPr>
          <a:lstStyle/>
          <a:p>
            <a:pPr>
              <a:lnSpc>
                <a:spcPct val="90000"/>
              </a:lnSpc>
            </a:pPr>
            <a:r>
              <a:rPr lang="en-GB" sz="4800" dirty="0">
                <a:latin typeface="Calibri" panose="020F0502020204030204" pitchFamily="34" charset="0"/>
                <a:cs typeface="Calibri" panose="020F0502020204030204" pitchFamily="34" charset="0"/>
              </a:rPr>
              <a:t>Changing teachers’ minds on grouping by ‘ability’: Control, Competence and Confidence</a:t>
            </a:r>
          </a:p>
        </p:txBody>
      </p:sp>
      <p:sp>
        <p:nvSpPr>
          <p:cNvPr id="3" name="Subtitle 2">
            <a:extLst>
              <a:ext uri="{FF2B5EF4-FFF2-40B4-BE49-F238E27FC236}">
                <a16:creationId xmlns:a16="http://schemas.microsoft.com/office/drawing/2014/main" id="{7D5D96F0-46C1-DDC8-15AA-0213729AB0D6}"/>
              </a:ext>
            </a:extLst>
          </p:cNvPr>
          <p:cNvSpPr>
            <a:spLocks noGrp="1"/>
          </p:cNvSpPr>
          <p:nvPr>
            <p:ph type="subTitle" idx="1"/>
          </p:nvPr>
        </p:nvSpPr>
        <p:spPr>
          <a:xfrm>
            <a:off x="2850590" y="5455329"/>
            <a:ext cx="8825658" cy="609600"/>
          </a:xfrm>
        </p:spPr>
        <p:txBody>
          <a:bodyPr>
            <a:normAutofit/>
          </a:bodyPr>
          <a:lstStyle/>
          <a:p>
            <a:pPr algn="r"/>
            <a:r>
              <a:rPr lang="en-GB" dirty="0"/>
              <a:t>Phil WRIGHT  - University of Cumbria</a:t>
            </a:r>
          </a:p>
        </p:txBody>
      </p:sp>
      <p:sp>
        <p:nvSpPr>
          <p:cNvPr id="9" name="Rectangle 8">
            <a:extLst>
              <a:ext uri="{FF2B5EF4-FFF2-40B4-BE49-F238E27FC236}">
                <a16:creationId xmlns:a16="http://schemas.microsoft.com/office/drawing/2014/main" id="{C885E190-58DD-42DD-A4A8-401E15C92A5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301378567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5CD8AF9-D9C3-4150-94D8-BBC98FCC9DE0}"/>
              </a:ext>
            </a:extLst>
          </p:cNvPr>
          <p:cNvSpPr>
            <a:spLocks noGrp="1"/>
          </p:cNvSpPr>
          <p:nvPr>
            <p:ph type="title"/>
          </p:nvPr>
        </p:nvSpPr>
        <p:spPr/>
        <p:txBody>
          <a:bodyPr/>
          <a:lstStyle/>
          <a:p>
            <a:r>
              <a:rPr lang="en-GB" dirty="0"/>
              <a:t>The context and challenge</a:t>
            </a:r>
          </a:p>
        </p:txBody>
      </p:sp>
      <p:sp>
        <p:nvSpPr>
          <p:cNvPr id="3" name="Content Placeholder 2">
            <a:extLst>
              <a:ext uri="{FF2B5EF4-FFF2-40B4-BE49-F238E27FC236}">
                <a16:creationId xmlns:a16="http://schemas.microsoft.com/office/drawing/2014/main" id="{C2E7DB44-EC3A-85AF-DBC9-DCB7D37DCBB5}"/>
              </a:ext>
            </a:extLst>
          </p:cNvPr>
          <p:cNvSpPr>
            <a:spLocks noGrp="1"/>
          </p:cNvSpPr>
          <p:nvPr>
            <p:ph idx="1"/>
          </p:nvPr>
        </p:nvSpPr>
        <p:spPr>
          <a:xfrm>
            <a:off x="923278" y="1553592"/>
            <a:ext cx="10324730" cy="4694807"/>
          </a:xfrm>
        </p:spPr>
        <p:txBody>
          <a:bodyPr>
            <a:normAutofit fontScale="92500" lnSpcReduction="10000"/>
          </a:bodyPr>
          <a:lstStyle/>
          <a:p>
            <a:pPr marL="0" indent="0">
              <a:buNone/>
            </a:pPr>
            <a:r>
              <a:rPr lang="en-GB" dirty="0">
                <a:solidFill>
                  <a:srgbClr val="FFC000"/>
                </a:solidFill>
              </a:rPr>
              <a:t>Normative drive for high standards – competence and compliance demonstrated through pupil outcomes in statutory tests</a:t>
            </a:r>
          </a:p>
          <a:p>
            <a:pPr marL="0" indent="0">
              <a:buNone/>
            </a:pPr>
            <a:endParaRPr lang="en-GB" dirty="0">
              <a:solidFill>
                <a:srgbClr val="FFC000"/>
              </a:solidFill>
            </a:endParaRPr>
          </a:p>
          <a:p>
            <a:pPr marL="0" indent="0">
              <a:buNone/>
            </a:pPr>
            <a:r>
              <a:rPr lang="en-GB" dirty="0">
                <a:solidFill>
                  <a:srgbClr val="FFC000"/>
                </a:solidFill>
              </a:rPr>
              <a:t>Working within the panopticon of performativity (Perryman, 2006)</a:t>
            </a:r>
          </a:p>
          <a:p>
            <a:pPr marL="0" indent="0">
              <a:buNone/>
            </a:pPr>
            <a:endParaRPr lang="en-GB" dirty="0">
              <a:solidFill>
                <a:srgbClr val="FFC000"/>
              </a:solidFill>
            </a:endParaRPr>
          </a:p>
          <a:p>
            <a:pPr marL="0" indent="0">
              <a:buNone/>
            </a:pPr>
            <a:r>
              <a:rPr lang="en-GB" dirty="0">
                <a:solidFill>
                  <a:srgbClr val="FFC000"/>
                </a:solidFill>
              </a:rPr>
              <a:t>Fixed ability grouping and thinking as a means to ‘efficiency’ and addressing learning needs</a:t>
            </a:r>
          </a:p>
          <a:p>
            <a:pPr marL="0" indent="0">
              <a:buNone/>
            </a:pPr>
            <a:endParaRPr lang="en-GB" dirty="0">
              <a:solidFill>
                <a:srgbClr val="FFC000"/>
              </a:solidFill>
            </a:endParaRPr>
          </a:p>
          <a:p>
            <a:pPr marL="0" indent="0">
              <a:buNone/>
            </a:pPr>
            <a:r>
              <a:rPr lang="en-GB" dirty="0">
                <a:solidFill>
                  <a:srgbClr val="FFC000"/>
                </a:solidFill>
              </a:rPr>
              <a:t>Prevalence of ‘ability’ focussed language and implicit theories - it’s influence on learner identity, interactions and expectations</a:t>
            </a:r>
          </a:p>
          <a:p>
            <a:pPr marL="0" indent="0">
              <a:buNone/>
            </a:pPr>
            <a:endParaRPr lang="en-GB" dirty="0"/>
          </a:p>
          <a:p>
            <a:pPr marL="0" indent="0">
              <a:buNone/>
            </a:pPr>
            <a:r>
              <a:rPr lang="en-GB" dirty="0">
                <a:solidFill>
                  <a:srgbClr val="00B0F0"/>
                </a:solidFill>
              </a:rPr>
              <a:t>Apprenticeship of observation (</a:t>
            </a:r>
            <a:r>
              <a:rPr lang="en-GB" dirty="0" err="1">
                <a:solidFill>
                  <a:srgbClr val="00B0F0"/>
                </a:solidFill>
              </a:rPr>
              <a:t>Lortie</a:t>
            </a:r>
            <a:r>
              <a:rPr lang="en-GB">
                <a:solidFill>
                  <a:srgbClr val="00B0F0"/>
                </a:solidFill>
              </a:rPr>
              <a:t>, 1975), </a:t>
            </a:r>
            <a:r>
              <a:rPr lang="en-GB" dirty="0">
                <a:solidFill>
                  <a:srgbClr val="00B0F0"/>
                </a:solidFill>
              </a:rPr>
              <a:t>diminished professional autonomy (Sachs, 2016) and a sense of pedagogic naivety (</a:t>
            </a:r>
            <a:r>
              <a:rPr lang="en-GB" dirty="0" err="1">
                <a:solidFill>
                  <a:srgbClr val="00B0F0"/>
                </a:solidFill>
              </a:rPr>
              <a:t>Yarker</a:t>
            </a:r>
            <a:r>
              <a:rPr lang="en-GB" dirty="0">
                <a:solidFill>
                  <a:srgbClr val="00B0F0"/>
                </a:solidFill>
              </a:rPr>
              <a:t>, 2011)</a:t>
            </a:r>
          </a:p>
          <a:p>
            <a:pPr marL="0" indent="0">
              <a:buNone/>
            </a:pPr>
            <a:endParaRPr lang="en-GB" dirty="0"/>
          </a:p>
          <a:p>
            <a:pPr marL="0" indent="0">
              <a:buNone/>
            </a:pPr>
            <a:endParaRPr lang="en-GB" dirty="0"/>
          </a:p>
          <a:p>
            <a:pPr marL="0" indent="0">
              <a:buNone/>
            </a:pPr>
            <a:endParaRPr lang="en-GB" dirty="0"/>
          </a:p>
        </p:txBody>
      </p:sp>
    </p:spTree>
    <p:extLst>
      <p:ext uri="{BB962C8B-B14F-4D97-AF65-F5344CB8AC3E}">
        <p14:creationId xmlns:p14="http://schemas.microsoft.com/office/powerpoint/2010/main" val="15507819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46D16A3-D5BE-7B79-9255-37F1FF20F969}"/>
              </a:ext>
            </a:extLst>
          </p:cNvPr>
          <p:cNvSpPr>
            <a:spLocks noGrp="1"/>
          </p:cNvSpPr>
          <p:nvPr>
            <p:ph type="title"/>
          </p:nvPr>
        </p:nvSpPr>
        <p:spPr/>
        <p:txBody>
          <a:bodyPr/>
          <a:lstStyle/>
          <a:p>
            <a:r>
              <a:rPr lang="en-GB" dirty="0"/>
              <a:t>My learning journey . . .</a:t>
            </a:r>
          </a:p>
        </p:txBody>
      </p:sp>
      <p:sp>
        <p:nvSpPr>
          <p:cNvPr id="3" name="Content Placeholder 2">
            <a:extLst>
              <a:ext uri="{FF2B5EF4-FFF2-40B4-BE49-F238E27FC236}">
                <a16:creationId xmlns:a16="http://schemas.microsoft.com/office/drawing/2014/main" id="{6983B491-6109-7658-F608-BCB9E91D150C}"/>
              </a:ext>
            </a:extLst>
          </p:cNvPr>
          <p:cNvSpPr>
            <a:spLocks noGrp="1"/>
          </p:cNvSpPr>
          <p:nvPr>
            <p:ph idx="1"/>
          </p:nvPr>
        </p:nvSpPr>
        <p:spPr/>
        <p:txBody>
          <a:bodyPr>
            <a:noAutofit/>
          </a:bodyPr>
          <a:lstStyle/>
          <a:p>
            <a:pPr marL="0" indent="0">
              <a:buNone/>
            </a:pPr>
            <a:r>
              <a:rPr lang="en-GB" sz="3200" dirty="0">
                <a:latin typeface="Calibri" panose="020F0502020204030204" pitchFamily="34" charset="0"/>
                <a:cs typeface="Calibri" panose="020F0502020204030204" pitchFamily="34" charset="0"/>
              </a:rPr>
              <a:t>Cornwall – Standards &amp; Thinking Skills</a:t>
            </a:r>
          </a:p>
          <a:p>
            <a:pPr marL="0" indent="0">
              <a:buNone/>
            </a:pPr>
            <a:endParaRPr lang="en-GB" sz="3200" dirty="0">
              <a:latin typeface="Calibri" panose="020F0502020204030204" pitchFamily="34" charset="0"/>
              <a:cs typeface="Calibri" panose="020F0502020204030204" pitchFamily="34" charset="0"/>
            </a:endParaRPr>
          </a:p>
          <a:p>
            <a:pPr marL="0" indent="0">
              <a:buNone/>
            </a:pPr>
            <a:r>
              <a:rPr lang="en-GB" sz="3200" dirty="0">
                <a:latin typeface="Calibri" panose="020F0502020204030204" pitchFamily="34" charset="0"/>
                <a:cs typeface="Calibri" panose="020F0502020204030204" pitchFamily="34" charset="0"/>
              </a:rPr>
              <a:t>Malawi – Pedagogic Exploration &amp; Study</a:t>
            </a:r>
          </a:p>
          <a:p>
            <a:pPr marL="0" indent="0">
              <a:buNone/>
            </a:pPr>
            <a:endParaRPr lang="en-GB" sz="3200" dirty="0">
              <a:latin typeface="Calibri" panose="020F0502020204030204" pitchFamily="34" charset="0"/>
              <a:cs typeface="Calibri" panose="020F0502020204030204" pitchFamily="34" charset="0"/>
            </a:endParaRPr>
          </a:p>
          <a:p>
            <a:pPr marL="0" indent="0">
              <a:buNone/>
            </a:pPr>
            <a:r>
              <a:rPr lang="en-GB" sz="3200" dirty="0">
                <a:latin typeface="Calibri" panose="020F0502020204030204" pitchFamily="34" charset="0"/>
                <a:cs typeface="Calibri" panose="020F0502020204030204" pitchFamily="34" charset="0"/>
              </a:rPr>
              <a:t>Staffordshire – Leadership &amp; Study</a:t>
            </a:r>
          </a:p>
          <a:p>
            <a:pPr marL="0" indent="0">
              <a:buNone/>
            </a:pPr>
            <a:endParaRPr lang="en-GB" sz="3200" dirty="0">
              <a:latin typeface="Calibri" panose="020F0502020204030204" pitchFamily="34" charset="0"/>
              <a:cs typeface="Calibri" panose="020F0502020204030204" pitchFamily="34" charset="0"/>
            </a:endParaRPr>
          </a:p>
          <a:p>
            <a:pPr marL="0" indent="0">
              <a:buNone/>
            </a:pPr>
            <a:r>
              <a:rPr lang="en-GB" sz="3200" dirty="0">
                <a:latin typeface="Calibri" panose="020F0502020204030204" pitchFamily="34" charset="0"/>
                <a:cs typeface="Calibri" panose="020F0502020204030204" pitchFamily="34" charset="0"/>
              </a:rPr>
              <a:t>Cumbria – Professional reflection</a:t>
            </a:r>
          </a:p>
        </p:txBody>
      </p:sp>
    </p:spTree>
    <p:extLst>
      <p:ext uri="{BB962C8B-B14F-4D97-AF65-F5344CB8AC3E}">
        <p14:creationId xmlns:p14="http://schemas.microsoft.com/office/powerpoint/2010/main" val="3198891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282CF71-9198-A295-ADCC-ECF0A5CE7F9C}"/>
              </a:ext>
            </a:extLst>
          </p:cNvPr>
          <p:cNvSpPr>
            <a:spLocks noGrp="1"/>
          </p:cNvSpPr>
          <p:nvPr>
            <p:ph type="title"/>
          </p:nvPr>
        </p:nvSpPr>
        <p:spPr/>
        <p:txBody>
          <a:bodyPr/>
          <a:lstStyle/>
          <a:p>
            <a:r>
              <a:rPr lang="en-GB" dirty="0"/>
              <a:t>The project</a:t>
            </a:r>
          </a:p>
        </p:txBody>
      </p:sp>
      <p:sp>
        <p:nvSpPr>
          <p:cNvPr id="3" name="Content Placeholder 2">
            <a:extLst>
              <a:ext uri="{FF2B5EF4-FFF2-40B4-BE49-F238E27FC236}">
                <a16:creationId xmlns:a16="http://schemas.microsoft.com/office/drawing/2014/main" id="{3E1EFD5B-0D16-6E9A-0C40-B77AD8153761}"/>
              </a:ext>
            </a:extLst>
          </p:cNvPr>
          <p:cNvSpPr>
            <a:spLocks noGrp="1"/>
          </p:cNvSpPr>
          <p:nvPr>
            <p:ph idx="1"/>
          </p:nvPr>
        </p:nvSpPr>
        <p:spPr/>
        <p:txBody>
          <a:bodyPr/>
          <a:lstStyle/>
          <a:p>
            <a:pPr marL="0" indent="0">
              <a:buNone/>
            </a:pPr>
            <a:endParaRPr lang="en-GB" dirty="0"/>
          </a:p>
          <a:p>
            <a:pPr marL="0" indent="0">
              <a:buNone/>
            </a:pPr>
            <a:endParaRPr lang="en-GB" dirty="0"/>
          </a:p>
        </p:txBody>
      </p:sp>
      <p:sp>
        <p:nvSpPr>
          <p:cNvPr id="4" name="TextBox 3">
            <a:extLst>
              <a:ext uri="{FF2B5EF4-FFF2-40B4-BE49-F238E27FC236}">
                <a16:creationId xmlns:a16="http://schemas.microsoft.com/office/drawing/2014/main" id="{E9D4B9D5-AD39-57DF-6405-E357F0B6A998}"/>
              </a:ext>
            </a:extLst>
          </p:cNvPr>
          <p:cNvSpPr txBox="1"/>
          <p:nvPr/>
        </p:nvSpPr>
        <p:spPr>
          <a:xfrm>
            <a:off x="715132" y="1329465"/>
            <a:ext cx="10830757" cy="6678751"/>
          </a:xfrm>
          <a:prstGeom prst="rect">
            <a:avLst/>
          </a:prstGeom>
          <a:noFill/>
        </p:spPr>
        <p:txBody>
          <a:bodyPr wrap="square" rtlCol="0">
            <a:spAutoFit/>
          </a:bodyPr>
          <a:lstStyle/>
          <a:p>
            <a:r>
              <a:rPr lang="en-GB" sz="2000" dirty="0"/>
              <a:t>Fifteen self-selecting participants from five different primary schools (from a convenience pool of twelve schools)</a:t>
            </a:r>
          </a:p>
          <a:p>
            <a:endParaRPr lang="en-GB" sz="2000" dirty="0"/>
          </a:p>
          <a:p>
            <a:r>
              <a:rPr lang="en-GB" sz="2000" dirty="0"/>
              <a:t>Two introductory sessions sought to raise consciousness (Freire, 1970)</a:t>
            </a:r>
          </a:p>
          <a:p>
            <a:endParaRPr lang="en-GB" sz="2000" dirty="0"/>
          </a:p>
          <a:p>
            <a:pPr marL="457200" indent="-457200">
              <a:buAutoNum type="arabicPeriod"/>
            </a:pPr>
            <a:r>
              <a:rPr lang="en-GB" sz="2000" dirty="0"/>
              <a:t>The reported effects of fixed ability thinking and practices </a:t>
            </a:r>
          </a:p>
          <a:p>
            <a:r>
              <a:rPr lang="en-GB" sz="2000" dirty="0"/>
              <a:t>      (</a:t>
            </a:r>
            <a:r>
              <a:rPr lang="en-GB" sz="2000" dirty="0" err="1"/>
              <a:t>Boaler</a:t>
            </a:r>
            <a:r>
              <a:rPr lang="en-GB" sz="2000" dirty="0"/>
              <a:t>, 2005  ; Francis et al., 2017 &amp; 2021; Marks, 2013, 2014 &amp; 2016;      </a:t>
            </a:r>
          </a:p>
          <a:p>
            <a:r>
              <a:rPr lang="en-GB" sz="2000" dirty="0"/>
              <a:t>      </a:t>
            </a:r>
            <a:r>
              <a:rPr lang="en-GB" sz="2000" dirty="0" err="1"/>
              <a:t>McGillicuddy</a:t>
            </a:r>
            <a:r>
              <a:rPr lang="en-GB" sz="2000" dirty="0"/>
              <a:t> &amp; Devine, 2018 &amp; 2021);</a:t>
            </a:r>
          </a:p>
          <a:p>
            <a:r>
              <a:rPr lang="en-GB" sz="2000" dirty="0"/>
              <a:t> </a:t>
            </a:r>
          </a:p>
          <a:p>
            <a:r>
              <a:rPr lang="en-GB" sz="2000" dirty="0"/>
              <a:t>2.   The core purposes and principles of Pedagogy for Transformability    </a:t>
            </a:r>
          </a:p>
          <a:p>
            <a:r>
              <a:rPr lang="en-GB" sz="2000" dirty="0"/>
              <a:t>      from ‘Learning Without Limits’ (Hart et al., 2004) </a:t>
            </a:r>
          </a:p>
          <a:p>
            <a:endParaRPr lang="en-GB" sz="2000" dirty="0"/>
          </a:p>
          <a:p>
            <a:r>
              <a:rPr lang="en-GB" sz="2000" dirty="0"/>
              <a:t>Three cycles of explore, collaborate, reflect within geographical communities of practice</a:t>
            </a:r>
          </a:p>
          <a:p>
            <a:endParaRPr lang="en-GB" sz="2000" dirty="0"/>
          </a:p>
          <a:p>
            <a:r>
              <a:rPr lang="en-GB" sz="2000" dirty="0"/>
              <a:t>Final interview (either individual or paired) </a:t>
            </a:r>
          </a:p>
          <a:p>
            <a:endParaRPr lang="en-GB" dirty="0"/>
          </a:p>
          <a:p>
            <a:endParaRPr lang="en-GB" dirty="0"/>
          </a:p>
          <a:p>
            <a:endParaRPr lang="en-GB" dirty="0"/>
          </a:p>
          <a:p>
            <a:endParaRPr lang="en-GB" dirty="0"/>
          </a:p>
          <a:p>
            <a:endParaRPr lang="en-GB" dirty="0"/>
          </a:p>
          <a:p>
            <a:endParaRPr lang="en-GB" dirty="0"/>
          </a:p>
        </p:txBody>
      </p:sp>
    </p:spTree>
    <p:extLst>
      <p:ext uri="{BB962C8B-B14F-4D97-AF65-F5344CB8AC3E}">
        <p14:creationId xmlns:p14="http://schemas.microsoft.com/office/powerpoint/2010/main" val="30222221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22F6E8E-862D-163E-B7A9-C2F43EA1502E}"/>
              </a:ext>
            </a:extLst>
          </p:cNvPr>
          <p:cNvSpPr>
            <a:spLocks noGrp="1"/>
          </p:cNvSpPr>
          <p:nvPr>
            <p:ph type="title"/>
          </p:nvPr>
        </p:nvSpPr>
        <p:spPr/>
        <p:txBody>
          <a:bodyPr/>
          <a:lstStyle/>
          <a:p>
            <a:r>
              <a:rPr lang="en-GB" dirty="0"/>
              <a:t>The findings</a:t>
            </a:r>
          </a:p>
        </p:txBody>
      </p:sp>
      <p:graphicFrame>
        <p:nvGraphicFramePr>
          <p:cNvPr id="6" name="Content Placeholder 5">
            <a:extLst>
              <a:ext uri="{FF2B5EF4-FFF2-40B4-BE49-F238E27FC236}">
                <a16:creationId xmlns:a16="http://schemas.microsoft.com/office/drawing/2014/main" id="{E1D926B2-D616-B944-9E8B-0E1A84C81852}"/>
              </a:ext>
            </a:extLst>
          </p:cNvPr>
          <p:cNvGraphicFramePr>
            <a:graphicFrameLocks noGrp="1"/>
          </p:cNvGraphicFramePr>
          <p:nvPr>
            <p:ph idx="1"/>
            <p:extLst>
              <p:ext uri="{D42A27DB-BD31-4B8C-83A1-F6EECF244321}">
                <p14:modId xmlns:p14="http://schemas.microsoft.com/office/powerpoint/2010/main" val="1683933379"/>
              </p:ext>
            </p:extLst>
          </p:nvPr>
        </p:nvGraphicFramePr>
        <p:xfrm>
          <a:off x="-498360" y="1510073"/>
          <a:ext cx="8947150" cy="4195762"/>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7" name="Content Placeholder 5">
            <a:extLst>
              <a:ext uri="{FF2B5EF4-FFF2-40B4-BE49-F238E27FC236}">
                <a16:creationId xmlns:a16="http://schemas.microsoft.com/office/drawing/2014/main" id="{D38931C6-6982-F3FF-BE71-9E446DF8B3AE}"/>
              </a:ext>
            </a:extLst>
          </p:cNvPr>
          <p:cNvGraphicFramePr>
            <a:graphicFrameLocks/>
          </p:cNvGraphicFramePr>
          <p:nvPr>
            <p:extLst>
              <p:ext uri="{D42A27DB-BD31-4B8C-83A1-F6EECF244321}">
                <p14:modId xmlns:p14="http://schemas.microsoft.com/office/powerpoint/2010/main" val="3519562589"/>
              </p:ext>
            </p:extLst>
          </p:nvPr>
        </p:nvGraphicFramePr>
        <p:xfrm>
          <a:off x="3458808" y="1535544"/>
          <a:ext cx="8947150" cy="419576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sp>
        <p:nvSpPr>
          <p:cNvPr id="8" name="Arrow: Right 7">
            <a:extLst>
              <a:ext uri="{FF2B5EF4-FFF2-40B4-BE49-F238E27FC236}">
                <a16:creationId xmlns:a16="http://schemas.microsoft.com/office/drawing/2014/main" id="{FB4A99E8-5FDE-6318-16A3-3F2A2FCFBF54}"/>
              </a:ext>
            </a:extLst>
          </p:cNvPr>
          <p:cNvSpPr/>
          <p:nvPr/>
        </p:nvSpPr>
        <p:spPr>
          <a:xfrm>
            <a:off x="831273" y="3429000"/>
            <a:ext cx="3121891" cy="681182"/>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Teacher Agency</a:t>
            </a:r>
          </a:p>
        </p:txBody>
      </p:sp>
      <p:sp>
        <p:nvSpPr>
          <p:cNvPr id="10" name="Arrow: Left 9">
            <a:extLst>
              <a:ext uri="{FF2B5EF4-FFF2-40B4-BE49-F238E27FC236}">
                <a16:creationId xmlns:a16="http://schemas.microsoft.com/office/drawing/2014/main" id="{2549F29C-DCF6-A8B8-2EEA-B69513EBA9AB}"/>
              </a:ext>
            </a:extLst>
          </p:cNvPr>
          <p:cNvSpPr/>
          <p:nvPr/>
        </p:nvSpPr>
        <p:spPr>
          <a:xfrm>
            <a:off x="8016536" y="3395709"/>
            <a:ext cx="2849733" cy="681182"/>
          </a:xfrm>
          <a:prstGeom prst="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Learner Agency</a:t>
            </a:r>
          </a:p>
        </p:txBody>
      </p:sp>
      <p:sp>
        <p:nvSpPr>
          <p:cNvPr id="11" name="Arrow: Down 10">
            <a:extLst>
              <a:ext uri="{FF2B5EF4-FFF2-40B4-BE49-F238E27FC236}">
                <a16:creationId xmlns:a16="http://schemas.microsoft.com/office/drawing/2014/main" id="{8CEBEAF7-2A85-77E5-0D02-21902CFF38B3}"/>
              </a:ext>
            </a:extLst>
          </p:cNvPr>
          <p:cNvSpPr/>
          <p:nvPr/>
        </p:nvSpPr>
        <p:spPr>
          <a:xfrm>
            <a:off x="5661412" y="709430"/>
            <a:ext cx="606434" cy="2851951"/>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GB" dirty="0"/>
              <a:t>Co- agency</a:t>
            </a:r>
          </a:p>
        </p:txBody>
      </p:sp>
    </p:spTree>
    <p:extLst>
      <p:ext uri="{BB962C8B-B14F-4D97-AF65-F5344CB8AC3E}">
        <p14:creationId xmlns:p14="http://schemas.microsoft.com/office/powerpoint/2010/main" val="10607562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2DA30B8-7D55-E9A7-C4B0-8F36CE98CC5E}"/>
              </a:ext>
            </a:extLst>
          </p:cNvPr>
          <p:cNvSpPr>
            <a:spLocks noGrp="1"/>
          </p:cNvSpPr>
          <p:nvPr>
            <p:ph type="title"/>
          </p:nvPr>
        </p:nvSpPr>
        <p:spPr/>
        <p:txBody>
          <a:bodyPr/>
          <a:lstStyle/>
          <a:p>
            <a:r>
              <a:rPr lang="en-GB" dirty="0"/>
              <a:t>Towards co-agency in the learning journey</a:t>
            </a:r>
          </a:p>
        </p:txBody>
      </p:sp>
      <p:sp>
        <p:nvSpPr>
          <p:cNvPr id="3" name="Content Placeholder 2">
            <a:extLst>
              <a:ext uri="{FF2B5EF4-FFF2-40B4-BE49-F238E27FC236}">
                <a16:creationId xmlns:a16="http://schemas.microsoft.com/office/drawing/2014/main" id="{991F6CC0-4ACD-2C09-3F93-E68EBB122595}"/>
              </a:ext>
            </a:extLst>
          </p:cNvPr>
          <p:cNvSpPr>
            <a:spLocks noGrp="1"/>
          </p:cNvSpPr>
          <p:nvPr>
            <p:ph idx="1"/>
          </p:nvPr>
        </p:nvSpPr>
        <p:spPr/>
        <p:txBody>
          <a:bodyPr/>
          <a:lstStyle/>
          <a:p>
            <a:r>
              <a:rPr lang="en-GB" dirty="0">
                <a:solidFill>
                  <a:srgbClr val="FFFF00"/>
                </a:solidFill>
              </a:rPr>
              <a:t>Changing self-concept over time (teachers and children)</a:t>
            </a:r>
          </a:p>
          <a:p>
            <a:endParaRPr lang="en-GB" dirty="0"/>
          </a:p>
          <a:p>
            <a:r>
              <a:rPr lang="en-GB" dirty="0"/>
              <a:t>Improved knowledge of individual learner identities</a:t>
            </a:r>
          </a:p>
          <a:p>
            <a:pPr marL="0" indent="0">
              <a:buNone/>
            </a:pPr>
            <a:endParaRPr lang="en-GB" dirty="0"/>
          </a:p>
          <a:p>
            <a:r>
              <a:rPr lang="en-GB" dirty="0">
                <a:solidFill>
                  <a:srgbClr val="FFFF00"/>
                </a:solidFill>
              </a:rPr>
              <a:t>Increased self-efficacy over time</a:t>
            </a:r>
          </a:p>
          <a:p>
            <a:endParaRPr lang="en-GB" dirty="0">
              <a:solidFill>
                <a:srgbClr val="FFFF00"/>
              </a:solidFill>
            </a:endParaRPr>
          </a:p>
          <a:p>
            <a:r>
              <a:rPr lang="en-GB" dirty="0"/>
              <a:t>Time to explore, collaborate, reflect and enact</a:t>
            </a:r>
          </a:p>
          <a:p>
            <a:endParaRPr lang="en-GB" dirty="0">
              <a:solidFill>
                <a:srgbClr val="FFFF00"/>
              </a:solidFill>
            </a:endParaRPr>
          </a:p>
          <a:p>
            <a:r>
              <a:rPr lang="en-GB" dirty="0">
                <a:solidFill>
                  <a:srgbClr val="FFFF00"/>
                </a:solidFill>
              </a:rPr>
              <a:t>TRUST &amp; EVERYBODY as pre-cursors to CO-AGENCY</a:t>
            </a:r>
          </a:p>
        </p:txBody>
      </p:sp>
    </p:spTree>
    <p:extLst>
      <p:ext uri="{BB962C8B-B14F-4D97-AF65-F5344CB8AC3E}">
        <p14:creationId xmlns:p14="http://schemas.microsoft.com/office/powerpoint/2010/main" val="41798623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FF9D25-4EB1-4F59-CCF7-72A160845CD7}"/>
              </a:ext>
            </a:extLst>
          </p:cNvPr>
          <p:cNvSpPr>
            <a:spLocks noGrp="1"/>
          </p:cNvSpPr>
          <p:nvPr>
            <p:ph type="title"/>
          </p:nvPr>
        </p:nvSpPr>
        <p:spPr/>
        <p:txBody>
          <a:bodyPr/>
          <a:lstStyle/>
          <a:p>
            <a:r>
              <a:rPr lang="en-GB" dirty="0">
                <a:solidFill>
                  <a:srgbClr val="92D050"/>
                </a:solidFill>
              </a:rPr>
              <a:t>It starts with me . . .</a:t>
            </a:r>
          </a:p>
        </p:txBody>
      </p:sp>
      <p:sp>
        <p:nvSpPr>
          <p:cNvPr id="3" name="Content Placeholder 2">
            <a:extLst>
              <a:ext uri="{FF2B5EF4-FFF2-40B4-BE49-F238E27FC236}">
                <a16:creationId xmlns:a16="http://schemas.microsoft.com/office/drawing/2014/main" id="{5DD35876-A58A-7C67-402B-0706BB9CB688}"/>
              </a:ext>
            </a:extLst>
          </p:cNvPr>
          <p:cNvSpPr>
            <a:spLocks noGrp="1"/>
          </p:cNvSpPr>
          <p:nvPr>
            <p:ph idx="1"/>
          </p:nvPr>
        </p:nvSpPr>
        <p:spPr>
          <a:xfrm>
            <a:off x="1103312" y="1535838"/>
            <a:ext cx="10442577" cy="4712562"/>
          </a:xfrm>
        </p:spPr>
        <p:txBody>
          <a:bodyPr>
            <a:normAutofit lnSpcReduction="10000"/>
          </a:bodyPr>
          <a:lstStyle/>
          <a:p>
            <a:r>
              <a:rPr lang="en-GB" dirty="0"/>
              <a:t>Relinquishing some control and providing choices (recognising a professional responsibility to intervene through coaching and challenging)</a:t>
            </a:r>
          </a:p>
          <a:p>
            <a:r>
              <a:rPr lang="en-GB" dirty="0"/>
              <a:t>Acknowledging implicit theories related to ‘ability’ and how they shape the learning environment</a:t>
            </a:r>
          </a:p>
          <a:p>
            <a:r>
              <a:rPr lang="en-GB" dirty="0"/>
              <a:t>Adapting my language during sessions (framing tasks, interactions and expectations)</a:t>
            </a:r>
          </a:p>
          <a:p>
            <a:r>
              <a:rPr lang="en-GB" dirty="0"/>
              <a:t>Adapting my language to the temporal nature of learning capacity – and avoiding comparative descriptors</a:t>
            </a:r>
          </a:p>
          <a:p>
            <a:endParaRPr lang="en-GB" dirty="0"/>
          </a:p>
          <a:p>
            <a:pPr marL="0" indent="0">
              <a:buNone/>
            </a:pPr>
            <a:r>
              <a:rPr lang="en-GB" dirty="0"/>
              <a:t> </a:t>
            </a:r>
            <a:r>
              <a:rPr lang="en-GB" sz="2800" dirty="0">
                <a:solidFill>
                  <a:srgbClr val="FFC000"/>
                </a:solidFill>
              </a:rPr>
              <a:t>. . . BUT is sustained within a ‘praxis architecture’ (Smith &amp; </a:t>
            </a:r>
            <a:r>
              <a:rPr lang="en-GB" sz="2800" dirty="0" err="1">
                <a:solidFill>
                  <a:srgbClr val="FFC000"/>
                </a:solidFill>
              </a:rPr>
              <a:t>Kemmis</a:t>
            </a:r>
            <a:r>
              <a:rPr lang="en-GB" sz="2800" dirty="0">
                <a:solidFill>
                  <a:srgbClr val="FFC000"/>
                </a:solidFill>
              </a:rPr>
              <a:t>, 2008) of Trust, Everybody and Co-agency, which support ‘activist professionalism (Sachs, 2016) </a:t>
            </a:r>
          </a:p>
        </p:txBody>
      </p:sp>
    </p:spTree>
    <p:extLst>
      <p:ext uri="{BB962C8B-B14F-4D97-AF65-F5344CB8AC3E}">
        <p14:creationId xmlns:p14="http://schemas.microsoft.com/office/powerpoint/2010/main" val="207204620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04B0D9E-C4D9-B960-8E1E-2DF662591643}"/>
              </a:ext>
            </a:extLst>
          </p:cNvPr>
          <p:cNvSpPr>
            <a:spLocks noGrp="1"/>
          </p:cNvSpPr>
          <p:nvPr>
            <p:ph type="title"/>
          </p:nvPr>
        </p:nvSpPr>
        <p:spPr/>
        <p:txBody>
          <a:bodyPr/>
          <a:lstStyle/>
          <a:p>
            <a:r>
              <a:rPr lang="en-GB" dirty="0">
                <a:solidFill>
                  <a:srgbClr val="92D050"/>
                </a:solidFill>
              </a:rPr>
              <a:t>ITE &amp; ITAP: It starts with us?</a:t>
            </a:r>
          </a:p>
        </p:txBody>
      </p:sp>
      <p:sp>
        <p:nvSpPr>
          <p:cNvPr id="3" name="Content Placeholder 2">
            <a:extLst>
              <a:ext uri="{FF2B5EF4-FFF2-40B4-BE49-F238E27FC236}">
                <a16:creationId xmlns:a16="http://schemas.microsoft.com/office/drawing/2014/main" id="{7AB51324-6270-E8CF-1156-213858BA9FC7}"/>
              </a:ext>
            </a:extLst>
          </p:cNvPr>
          <p:cNvSpPr>
            <a:spLocks noGrp="1"/>
          </p:cNvSpPr>
          <p:nvPr>
            <p:ph idx="1"/>
          </p:nvPr>
        </p:nvSpPr>
        <p:spPr>
          <a:xfrm>
            <a:off x="646111" y="1740024"/>
            <a:ext cx="10735062" cy="4508376"/>
          </a:xfrm>
        </p:spPr>
        <p:txBody>
          <a:bodyPr>
            <a:noAutofit/>
          </a:bodyPr>
          <a:lstStyle/>
          <a:p>
            <a:pPr>
              <a:lnSpc>
                <a:spcPct val="150000"/>
              </a:lnSpc>
            </a:pPr>
            <a:r>
              <a:rPr lang="en-GB" sz="2800" dirty="0"/>
              <a:t>Balanced use of research sources (RCT &amp; Case studies)</a:t>
            </a:r>
          </a:p>
          <a:p>
            <a:pPr>
              <a:lnSpc>
                <a:spcPct val="150000"/>
              </a:lnSpc>
            </a:pPr>
            <a:r>
              <a:rPr lang="en-GB" sz="2800" dirty="0"/>
              <a:t>Establishing and engaging in school-based Communities of Practice</a:t>
            </a:r>
          </a:p>
          <a:p>
            <a:pPr>
              <a:lnSpc>
                <a:spcPct val="150000"/>
              </a:lnSpc>
            </a:pPr>
            <a:r>
              <a:rPr lang="en-GB" sz="2800" dirty="0"/>
              <a:t>Raising consciousness and exploration through ITAP experiences</a:t>
            </a:r>
          </a:p>
          <a:p>
            <a:pPr>
              <a:lnSpc>
                <a:spcPct val="150000"/>
              </a:lnSpc>
            </a:pPr>
            <a:r>
              <a:rPr lang="en-GB" sz="2800" dirty="0"/>
              <a:t>Development of case study research through ITAP</a:t>
            </a:r>
          </a:p>
          <a:p>
            <a:endParaRPr lang="en-GB" sz="2800" dirty="0"/>
          </a:p>
        </p:txBody>
      </p:sp>
    </p:spTree>
    <p:extLst>
      <p:ext uri="{BB962C8B-B14F-4D97-AF65-F5344CB8AC3E}">
        <p14:creationId xmlns:p14="http://schemas.microsoft.com/office/powerpoint/2010/main" val="943477253"/>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a:themeElements>
    <a:clrScheme name="Ion">
      <a:dk1>
        <a:sysClr val="windowText" lastClr="000000"/>
      </a:dk1>
      <a:lt1>
        <a:sysClr val="window" lastClr="FFFFFF"/>
      </a:lt1>
      <a:dk2>
        <a:srgbClr val="1E5155"/>
      </a:dk2>
      <a:lt2>
        <a:srgbClr val="EBEBEB"/>
      </a:lt2>
      <a:accent1>
        <a:srgbClr val="B01513"/>
      </a:accent1>
      <a:accent2>
        <a:srgbClr val="EA6312"/>
      </a:accent2>
      <a:accent3>
        <a:srgbClr val="E6B729"/>
      </a:accent3>
      <a:accent4>
        <a:srgbClr val="6AAC90"/>
      </a:accent4>
      <a:accent5>
        <a:srgbClr val="54849A"/>
      </a:accent5>
      <a:accent6>
        <a:srgbClr val="9E5E9B"/>
      </a:accent6>
      <a:hlink>
        <a:srgbClr val="58C1BA"/>
      </a:hlink>
      <a:folHlink>
        <a:srgbClr val="9DFFCB"/>
      </a:folHlink>
    </a:clrScheme>
    <a:fontScheme name="Ion">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7000"/>
                <a:hueMod val="88000"/>
                <a:satMod val="130000"/>
                <a:lumMod val="124000"/>
              </a:schemeClr>
            </a:gs>
            <a:gs pos="100000">
              <a:schemeClr val="phClr">
                <a:tint val="96000"/>
                <a:shade val="88000"/>
                <a:hueMod val="108000"/>
                <a:satMod val="164000"/>
                <a:lumMod val="76000"/>
              </a:schemeClr>
            </a:gs>
          </a:gsLst>
          <a:path path="circle">
            <a:fillToRect l="45000" t="65000" r="125000" b="100000"/>
          </a:path>
        </a:gradFill>
        <a:blipFill rotWithShape="1">
          <a:blip xmlns:r="http://schemas.openxmlformats.org/officeDocument/2006/relationships" r:embed="rId1">
            <a:duotone>
              <a:schemeClr val="phClr">
                <a:shade val="69000"/>
                <a:hueMod val="108000"/>
                <a:satMod val="164000"/>
                <a:lumMod val="74000"/>
              </a:schemeClr>
              <a:schemeClr val="phClr">
                <a:tint val="96000"/>
                <a:hueMod val="88000"/>
                <a:satMod val="140000"/>
                <a:lumMod val="132000"/>
              </a:schemeClr>
            </a:duotone>
          </a:blip>
          <a:stretch/>
        </a:blipFill>
      </a:bgFillStyleLst>
    </a:fmtScheme>
  </a:themeElements>
  <a:objectDefaults/>
  <a:extraClrSchemeLst/>
  <a:extLst>
    <a:ext uri="{05A4C25C-085E-4340-85A3-A5531E510DB2}">
      <thm15:themeFamily xmlns:thm15="http://schemas.microsoft.com/office/thememl/2012/main" name="Ion" id="{B8441ADB-2E43-4AF7-B97A-BD870242C6A8}" vid="{292E63A9-BB86-4E3D-B92A-7223C6510D2E}"/>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Ion</Template>
  <TotalTime>302</TotalTime>
  <Words>801</Words>
  <Application>Microsoft Office PowerPoint</Application>
  <PresentationFormat>Widescreen</PresentationFormat>
  <Paragraphs>110</Paragraphs>
  <Slides>8</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8</vt:i4>
      </vt:variant>
    </vt:vector>
  </HeadingPairs>
  <TitlesOfParts>
    <vt:vector size="13" baseType="lpstr">
      <vt:lpstr>Arial</vt:lpstr>
      <vt:lpstr>Calibri</vt:lpstr>
      <vt:lpstr>Century Gothic</vt:lpstr>
      <vt:lpstr>Wingdings 3</vt:lpstr>
      <vt:lpstr>Ion</vt:lpstr>
      <vt:lpstr>Changing teachers’ minds on grouping by ‘ability’: Control, Competence and Confidence</vt:lpstr>
      <vt:lpstr>The context and challenge</vt:lpstr>
      <vt:lpstr>My learning journey . . .</vt:lpstr>
      <vt:lpstr>The project</vt:lpstr>
      <vt:lpstr>The findings</vt:lpstr>
      <vt:lpstr>Towards co-agency in the learning journey</vt:lpstr>
      <vt:lpstr>It starts with me . . .</vt:lpstr>
      <vt:lpstr>ITE &amp; ITAP: It starts with us?</vt:lpstr>
    </vt:vector>
  </TitlesOfParts>
  <Company>University of Cumbria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Changing teachers’ minds on grouping by ‘ability’: Control, Competence and Confidence</dc:title>
  <dc:creator>Wright, Phil</dc:creator>
  <cp:lastModifiedBy>Lupton, Anna</cp:lastModifiedBy>
  <cp:revision>8</cp:revision>
  <dcterms:created xsi:type="dcterms:W3CDTF">2023-03-28T08:54:15Z</dcterms:created>
  <dcterms:modified xsi:type="dcterms:W3CDTF">2023-06-12T09:00:34Z</dcterms:modified>
</cp:coreProperties>
</file>