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6_21781383.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
  </p:notesMasterIdLst>
  <p:handoutMasterIdLst>
    <p:handoutMasterId r:id="rId13"/>
  </p:handoutMasterIdLst>
  <p:sldIdLst>
    <p:sldId id="291" r:id="rId5"/>
    <p:sldId id="326" r:id="rId6"/>
    <p:sldId id="332" r:id="rId7"/>
    <p:sldId id="334" r:id="rId8"/>
    <p:sldId id="333" r:id="rId9"/>
    <p:sldId id="329" r:id="rId10"/>
    <p:sldId id="33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291"/>
            <p14:sldId id="326"/>
          </p14:sldIdLst>
        </p14:section>
        <p14:section name="Content slides" id="{B9B51309-D148-4332-87C2-07BE32FBCA3B}">
          <p14:sldIdLst>
            <p14:sldId id="332"/>
            <p14:sldId id="334"/>
            <p14:sldId id="333"/>
            <p14:sldId id="329"/>
            <p14:sldId id="3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F19137-CEBC-7DDE-3496-D59C9BC50261}" name="Freeman, Antony" initials="FA" userId="S::antony.freeman@cumbria.ac.uk::f8971457-5094-43c7-b0ef-a432c79df9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7"/>
    <a:srgbClr val="FFE8C5"/>
    <a:srgbClr val="FFDBA7"/>
    <a:srgbClr val="FFFFD9"/>
    <a:srgbClr val="FFF1C5"/>
    <a:srgbClr val="FFECAF"/>
    <a:srgbClr val="FFFFE5"/>
    <a:srgbClr val="FFFFCC"/>
    <a:srgbClr val="5DC4B1"/>
    <a:srgbClr val="C0D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1209AD-58A2-DEDF-ED13-B4B9A3DE7004}" v="21" dt="2023-03-16T09:14:09.639"/>
    <p1510:client id="{5F2B5521-7D93-45D2-A841-269D63CCCBF3}" v="3" dt="2023-03-16T15:53:42.784"/>
    <p1510:client id="{C0AED45A-D599-88DF-2356-051863874809}" v="118" dt="2023-03-16T13:56:52.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760" autoAdjust="0"/>
  </p:normalViewPr>
  <p:slideViewPr>
    <p:cSldViewPr snapToGrid="0">
      <p:cViewPr varScale="1">
        <p:scale>
          <a:sx n="64" d="100"/>
          <a:sy n="64" d="100"/>
        </p:scale>
        <p:origin x="2358"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omments/modernComment_146_21781383.xml><?xml version="1.0" encoding="utf-8"?>
<p188:cmLst xmlns:a="http://schemas.openxmlformats.org/drawingml/2006/main" xmlns:r="http://schemas.openxmlformats.org/officeDocument/2006/relationships" xmlns:p188="http://schemas.microsoft.com/office/powerpoint/2018/8/main">
  <p188:cm id="{E0926A77-BAAD-4466-B12A-D90DF4CAA14D}" authorId="{B6F19137-CEBC-7DDE-3496-D59C9BC50261}" created="2023-03-15T17:34:13.797">
    <pc:sldMkLst xmlns:pc="http://schemas.microsoft.com/office/powerpoint/2013/main/command">
      <pc:docMk/>
      <pc:sldMk cId="561517443" sldId="326"/>
    </pc:sldMkLst>
    <p188:txBody>
      <a:bodyPr/>
      <a:lstStyle/>
      <a:p>
        <a:r>
          <a:rPr lang="en-GB"/>
          <a:t>[@Ward, Richard] keep me updated on your thoughts, I have added some brief in the notes. Don’t think we need to overcomplicate it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3/16/2023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nsight.cumbria.ac.uk/id/eprint/6380/" TargetMode="External"/><Relationship Id="rId7" Type="http://schemas.openxmlformats.org/officeDocument/2006/relationships/hyperlink" Target="https://insight.cumbria.ac.uk/id/eprint/6832/"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journals-sagepub-com.cumbria.idm.oclc.org/doi/full/10.1177/23779608221117392" TargetMode="External"/><Relationship Id="rId5" Type="http://schemas.openxmlformats.org/officeDocument/2006/relationships/hyperlink" Target="https://onlinelibrary.wiley.com/doi/pdfdirect/10.1111/medu.14772" TargetMode="External"/><Relationship Id="rId4" Type="http://schemas.openxmlformats.org/officeDocument/2006/relationships/hyperlink" Target="https://insight.cumbria.ac.uk/id/eprint/614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by Ant and Rich – CEPP – IoH – Project leads for the 'Live Virtual Placement Trial' at </a:t>
            </a:r>
            <a:r>
              <a:rPr lang="en-US" dirty="0" err="1"/>
              <a:t>UoC</a:t>
            </a:r>
            <a:endParaRPr lang="en-US" dirty="0" err="1">
              <a:cs typeface="Calibri"/>
            </a:endParaRPr>
          </a:p>
          <a:p>
            <a:r>
              <a:rPr lang="en-US" dirty="0">
                <a:ea typeface="Calibri"/>
                <a:cs typeface="Calibri"/>
              </a:rPr>
              <a:t>-A 'Live virtual placement' is exactly that, learners access real placement settings via a remote/virtual platform...We will explore the detail here later on.</a:t>
            </a:r>
            <a:endParaRPr lang="en-US" dirty="0"/>
          </a:p>
          <a:p>
            <a:r>
              <a:rPr lang="en-US" dirty="0"/>
              <a:t>-Aim:</a:t>
            </a:r>
            <a:endParaRPr lang="en-US" dirty="0">
              <a:ea typeface="Calibri"/>
              <a:cs typeface="Calibri"/>
            </a:endParaRPr>
          </a:p>
          <a:p>
            <a:r>
              <a:rPr lang="en-US" dirty="0"/>
              <a:t>-We hope to walk attendees through the project to date, starting by exploring the key challenges within our sector and how we think this project is neatly positioned to mitigate the risk from these challenges.</a:t>
            </a:r>
            <a:endParaRPr lang="en-US" dirty="0">
              <a:ea typeface="Calibri"/>
              <a:cs typeface="Calibri"/>
            </a:endParaRPr>
          </a:p>
          <a:p>
            <a:r>
              <a:rPr lang="en-US" dirty="0"/>
              <a:t>-We will conclude by discussing our next steps and what we think the future holds for this area of work.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253938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Why...</a:t>
            </a:r>
          </a:p>
          <a:p>
            <a:pPr marL="171450" indent="-171450">
              <a:buFont typeface="Calibri"/>
              <a:buChar char="-"/>
            </a:pPr>
            <a:r>
              <a:rPr lang="en-US" dirty="0"/>
              <a:t>Walk through sector challenges that evidence the rationale for a change in practice and the introduction of live virtual placements</a:t>
            </a:r>
            <a:endParaRPr lang="en-US" dirty="0">
              <a:cs typeface="Calibri"/>
            </a:endParaRPr>
          </a:p>
          <a:p>
            <a:pPr marL="171450" indent="-171450">
              <a:buFont typeface="Calibri"/>
              <a:buChar char="-"/>
            </a:pPr>
            <a:endParaRPr lang="en-US" dirty="0"/>
          </a:p>
          <a:p>
            <a:pPr marL="171450" indent="-171450">
              <a:buFont typeface="Calibri"/>
              <a:buChar char="-"/>
            </a:pPr>
            <a:r>
              <a:rPr lang="en-US" dirty="0"/>
              <a:t>Staffing issues due to varying reasons – Need to recruit more staff = More learners. Leads to increase learners needing placement which leads to capacity issues.</a:t>
            </a:r>
            <a:endParaRPr lang="en-US" dirty="0">
              <a:ea typeface="Calibri"/>
              <a:cs typeface="Calibri"/>
            </a:endParaRPr>
          </a:p>
          <a:p>
            <a:pPr marL="171450" indent="-171450">
              <a:buFont typeface="Calibri"/>
              <a:buChar char="-"/>
            </a:pPr>
            <a:r>
              <a:rPr lang="en-US" dirty="0"/>
              <a:t>But more learners also means more supervisors = supervisor capacity is stretched...seeing placement hours in ambulance settings reduced in areas</a:t>
            </a:r>
            <a:endParaRPr lang="en-US" dirty="0">
              <a:ea typeface="Calibri"/>
              <a:cs typeface="Calibri"/>
            </a:endParaRPr>
          </a:p>
          <a:p>
            <a:pPr marL="171450" indent="-171450">
              <a:buFont typeface="Calibri"/>
              <a:buChar char="-"/>
            </a:pPr>
            <a:r>
              <a:rPr lang="en-US" dirty="0"/>
              <a:t>Placement capacity is a significant risk to health </a:t>
            </a:r>
            <a:r>
              <a:rPr lang="en-US" dirty="0" err="1"/>
              <a:t>programmes</a:t>
            </a:r>
            <a:r>
              <a:rPr lang="en-US" dirty="0"/>
              <a:t> in the higher education sector and this has a significant impact upon learner experiences and the development of their knowledge, skills, and </a:t>
            </a:r>
            <a:r>
              <a:rPr lang="en-US" dirty="0" err="1"/>
              <a:t>behaviours</a:t>
            </a:r>
            <a:r>
              <a:rPr lang="en-US" dirty="0"/>
              <a:t>. This may negatively impact care provided to patients in the future if not mitigated against, where graduates enter the workforce with a more limited experience.</a:t>
            </a:r>
            <a:endParaRPr lang="en-US" dirty="0">
              <a:ea typeface="Calibri"/>
              <a:cs typeface="Calibri"/>
            </a:endParaRPr>
          </a:p>
          <a:p>
            <a:pPr marL="171450" indent="-171450">
              <a:buFont typeface="Calibri"/>
              <a:buChar char="-"/>
            </a:pPr>
            <a:r>
              <a:rPr lang="en-US" dirty="0"/>
              <a:t>Apprentice feedback - responding to practice survey that identified lack of placement diversity. Various reasons have lead to this feedback, but hours spent queuing at hospital is a leading contributor, alongside ongoing challenges to expand physical placement locations available to our learners. </a:t>
            </a:r>
            <a:endParaRPr lang="en-US">
              <a:ea typeface="Calibri"/>
              <a:cs typeface="Calibri"/>
            </a:endParaRPr>
          </a:p>
          <a:p>
            <a:pPr marL="171450" indent="-171450">
              <a:buFont typeface="Calibri"/>
              <a:buChar char="-"/>
            </a:pPr>
            <a:r>
              <a:rPr lang="en-US" dirty="0"/>
              <a:t>NHS long term plan- bringing evidence to diverse the role of the paramedic ...diversifying placement experience to match this need is required</a:t>
            </a:r>
            <a:endParaRPr lang="en-US" dirty="0">
              <a:ea typeface="Calibri"/>
              <a:cs typeface="Calibri"/>
            </a:endParaRPr>
          </a:p>
          <a:p>
            <a:pPr marL="171450" indent="-171450">
              <a:buFont typeface="Calibri"/>
              <a:buChar char="-"/>
            </a:pPr>
            <a:r>
              <a:rPr lang="en-US" dirty="0">
                <a:cs typeface="Calibri"/>
              </a:rPr>
              <a:t>During the pandemic we also saw a loss of placement hours due to the risks of having learners physically in placement settings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2</a:t>
            </a:fld>
            <a:endParaRPr lang="en-US"/>
          </a:p>
        </p:txBody>
      </p:sp>
    </p:spTree>
    <p:extLst>
      <p:ext uri="{BB962C8B-B14F-4D97-AF65-F5344CB8AC3E}">
        <p14:creationId xmlns:p14="http://schemas.microsoft.com/office/powerpoint/2010/main" val="72229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The How...</a:t>
            </a:r>
            <a:endParaRPr lang="en-US" b="1" dirty="0"/>
          </a:p>
          <a:p>
            <a:pPr marL="171450" indent="-171450">
              <a:buFont typeface="Calibri"/>
              <a:buChar char="-"/>
            </a:pPr>
            <a:r>
              <a:rPr lang="en-GB" dirty="0"/>
              <a:t>Describe what we mean by a live virtual placement</a:t>
            </a:r>
            <a:endParaRPr lang="en-GB" dirty="0">
              <a:cs typeface="Calibri"/>
            </a:endParaRPr>
          </a:p>
          <a:p>
            <a:pPr marL="171450" indent="-171450">
              <a:buFont typeface="Calibri"/>
              <a:buChar char="-"/>
            </a:pPr>
            <a:r>
              <a:rPr lang="en-GB" dirty="0"/>
              <a:t>Remote and digital option for learners to access healthcare placement opportunities, to supplement current physical placement opportunities and not to replace these</a:t>
            </a:r>
            <a:endParaRPr lang="en-GB" dirty="0">
              <a:ea typeface="Calibri"/>
              <a:cs typeface="Calibri"/>
            </a:endParaRPr>
          </a:p>
          <a:p>
            <a:pPr marL="171450" indent="-171450">
              <a:buFont typeface="Calibri"/>
              <a:buChar char="-"/>
            </a:pPr>
            <a:r>
              <a:rPr lang="en-GB" dirty="0"/>
              <a:t>Funded by an internal Health Education England grant that is to be used to create a virtual placement experience that will expand and diversify the placement experience offered to apprentice paramedics within the Institute of Health</a:t>
            </a:r>
          </a:p>
          <a:p>
            <a:pPr marL="171450" indent="-171450">
              <a:buFont typeface="Calibri"/>
              <a:buChar char="-"/>
            </a:pPr>
            <a:r>
              <a:rPr lang="en-GB" dirty="0"/>
              <a:t>Led by a project steering group has been setup to oversee the delivery of and quality assure the virtual placement experience being offered as a pilot, by the University of Cumbria</a:t>
            </a:r>
            <a:endParaRPr lang="en-GB" dirty="0">
              <a:cs typeface="Calibri"/>
            </a:endParaRPr>
          </a:p>
          <a:p>
            <a:pPr marL="171450" indent="-171450">
              <a:buFont typeface="Calibri"/>
              <a:buChar char="-"/>
            </a:pPr>
            <a:r>
              <a:rPr lang="en-GB" dirty="0">
                <a:cs typeface="Calibri"/>
              </a:rPr>
              <a:t>Pilot = three virtual placements SEM2e streamed directly to the UoC via MS Teams. </a:t>
            </a:r>
            <a:endParaRPr lang="en-GB" dirty="0"/>
          </a:p>
          <a:p>
            <a:pPr marL="171450" indent="-171450">
              <a:buFont typeface="Calibri"/>
              <a:buChar char="-"/>
            </a:pPr>
            <a:r>
              <a:rPr lang="en-GB" dirty="0">
                <a:cs typeface="Calibri"/>
              </a:rPr>
              <a:t>Each virtual placement algins to module learning outcomes and indicative content from two module: holistic wellbeing and primary care</a:t>
            </a:r>
          </a:p>
          <a:p>
            <a:pPr marL="171450" indent="-171450">
              <a:buFont typeface="Calibri"/>
              <a:buChar char="-"/>
            </a:pPr>
            <a:r>
              <a:rPr lang="en-GB" dirty="0">
                <a:cs typeface="Calibri"/>
              </a:rPr>
              <a:t>Lessons plans consist of half day of live streaming to a class room on campus, with seminars in the afternoon to build upon the mornings experience </a:t>
            </a:r>
            <a:endParaRPr lang="en-GB" dirty="0">
              <a:ea typeface="Calibri"/>
              <a:cs typeface="Calibri"/>
            </a:endParaRPr>
          </a:p>
          <a:p>
            <a:pPr marL="171450" indent="-171450">
              <a:buFont typeface="Calibri"/>
              <a:buChar char="-"/>
            </a:pPr>
            <a:r>
              <a:rPr lang="en-GB" dirty="0">
                <a:cs typeface="Calibri"/>
              </a:rPr>
              <a:t>Opportunity to have Q&amp;A sessions with practitioner after the live streaming event</a:t>
            </a:r>
          </a:p>
          <a:p>
            <a:pPr marL="171450" indent="-171450">
              <a:buFont typeface="Calibri"/>
              <a:buChar char="-"/>
            </a:pPr>
            <a:r>
              <a:rPr lang="en-GB" dirty="0">
                <a:cs typeface="Calibri"/>
              </a:rPr>
              <a:t>Recordings made and streamed from </a:t>
            </a:r>
            <a:r>
              <a:rPr lang="en-GB" dirty="0" err="1">
                <a:cs typeface="Calibri"/>
              </a:rPr>
              <a:t>Digimed</a:t>
            </a:r>
            <a:r>
              <a:rPr lang="en-GB" dirty="0">
                <a:cs typeface="Calibri"/>
              </a:rPr>
              <a:t>. Stored securely on the </a:t>
            </a:r>
            <a:r>
              <a:rPr lang="en-GB" dirty="0" err="1">
                <a:cs typeface="Calibri"/>
              </a:rPr>
              <a:t>UoC</a:t>
            </a:r>
            <a:r>
              <a:rPr lang="en-GB" dirty="0">
                <a:cs typeface="Calibri"/>
              </a:rPr>
              <a:t> server and can be re-used for future sessions with differing learner groups. Reviewed for clinical accuracy as time goes on. </a:t>
            </a:r>
            <a:endParaRPr lang="en-GB" dirty="0">
              <a:ea typeface="Calibri"/>
              <a:cs typeface="Calibri"/>
            </a:endParaRPr>
          </a:p>
          <a:p>
            <a:pPr marL="171450" indent="-171450">
              <a:buFont typeface="Calibri"/>
              <a:buChar char="-"/>
            </a:pPr>
            <a:r>
              <a:rPr lang="en-GB" dirty="0"/>
              <a:t>Virtual placements we feel will give learners opportunities to experience environments, clinicians, and patients they may never have encountered previously as a learner, which supports their wider understanding of the health sector. It may also ignite a passion for future career opportunities, and support workforce needs by targeting virtual placements in areas where there are recruitment and/or retention issues. </a:t>
            </a:r>
            <a:endParaRPr lang="en-GB" dirty="0">
              <a:ea typeface="Calibri"/>
              <a:cs typeface="Calibri"/>
            </a:endParaRPr>
          </a:p>
          <a:p>
            <a:pPr marL="171450" indent="-171450">
              <a:buFont typeface="Calibri"/>
              <a:buChar char="-"/>
            </a:pPr>
            <a:r>
              <a:rPr lang="en-GB" dirty="0">
                <a:ea typeface="Calibri"/>
                <a:cs typeface="Calibri"/>
              </a:rPr>
              <a:t>Gives rise to IPL opportunities too.</a:t>
            </a:r>
          </a:p>
          <a:p>
            <a:pPr marL="171450" indent="-171450">
              <a:buFont typeface="Calibri"/>
              <a:buChar char="-"/>
            </a:pPr>
            <a:r>
              <a:rPr lang="en-GB" dirty="0">
                <a:ea typeface="Calibri"/>
                <a:cs typeface="Calibri"/>
              </a:rPr>
              <a:t>Links to new Paramedic </a:t>
            </a:r>
            <a:r>
              <a:rPr lang="en-GB" dirty="0" err="1">
                <a:ea typeface="Calibri"/>
                <a:cs typeface="Calibri"/>
              </a:rPr>
              <a:t>SoP</a:t>
            </a:r>
            <a:r>
              <a:rPr lang="en-GB" dirty="0">
                <a:ea typeface="Calibri"/>
                <a:cs typeface="Calibri"/>
              </a:rPr>
              <a:t> requirements around being a digital professional, interacting in the digital space</a:t>
            </a:r>
          </a:p>
          <a:p>
            <a:pPr marL="171450" indent="-171450">
              <a:buFont typeface="Calibri"/>
              <a:buChar char="-"/>
            </a:pPr>
            <a:endParaRPr lang="en-GB" dirty="0">
              <a:ea typeface="Calibri"/>
              <a:cs typeface="Calibri"/>
            </a:endParaRPr>
          </a:p>
          <a:p>
            <a:pPr marL="171450" indent="-171450">
              <a:buFont typeface="Calibri"/>
              <a:buChar cha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3</a:t>
            </a:fld>
            <a:endParaRPr lang="en-US"/>
          </a:p>
        </p:txBody>
      </p:sp>
    </p:spTree>
    <p:extLst>
      <p:ext uri="{BB962C8B-B14F-4D97-AF65-F5344CB8AC3E}">
        <p14:creationId xmlns:p14="http://schemas.microsoft.com/office/powerpoint/2010/main" val="4154198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evidence base is limited...This will come as no surprise, but we could not find any paramedic research in this area.</a:t>
            </a:r>
          </a:p>
          <a:p>
            <a:endParaRPr lang="en-US" dirty="0">
              <a:ea typeface="Calibri"/>
              <a:cs typeface="Calibri"/>
            </a:endParaRPr>
          </a:p>
          <a:p>
            <a:r>
              <a:rPr lang="en-US" dirty="0">
                <a:ea typeface="Calibri"/>
                <a:cs typeface="Calibri"/>
              </a:rPr>
              <a:t>-There is a growing evidence base for simulated virtual placements</a:t>
            </a:r>
          </a:p>
          <a:p>
            <a:r>
              <a:rPr lang="en-US" dirty="0">
                <a:ea typeface="Calibri"/>
                <a:cs typeface="Calibri"/>
              </a:rPr>
              <a:t>-</a:t>
            </a:r>
            <a:r>
              <a:rPr lang="en-US" dirty="0" err="1">
                <a:ea typeface="Calibri"/>
                <a:cs typeface="Calibri"/>
              </a:rPr>
              <a:t>Summarise</a:t>
            </a:r>
            <a:r>
              <a:rPr lang="en-US" dirty="0">
                <a:ea typeface="Calibri"/>
                <a:cs typeface="Calibri"/>
              </a:rPr>
              <a:t> the below articles </a:t>
            </a:r>
          </a:p>
          <a:p>
            <a:endParaRPr lang="en-US" dirty="0"/>
          </a:p>
          <a:p>
            <a:r>
              <a:rPr lang="en-US" dirty="0">
                <a:hlinkClick r:id="rId3"/>
              </a:rPr>
              <a:t>https://insight.cumbria.ac.uk/id/eprint/6380/</a:t>
            </a:r>
            <a:r>
              <a:rPr lang="en-US" dirty="0"/>
              <a:t> </a:t>
            </a:r>
          </a:p>
          <a:p>
            <a:endParaRPr lang="en-US" dirty="0">
              <a:ea typeface="Calibri"/>
              <a:cs typeface="Calibri"/>
            </a:endParaRPr>
          </a:p>
          <a:p>
            <a:r>
              <a:rPr lang="en-US" dirty="0">
                <a:hlinkClick r:id="rId4"/>
              </a:rPr>
              <a:t>https://insight.cumbria.ac.uk/id/eprint/6148/</a:t>
            </a:r>
            <a:r>
              <a:rPr lang="en-US" dirty="0"/>
              <a:t> </a:t>
            </a:r>
            <a:endParaRPr lang="en-US" dirty="0">
              <a:ea typeface="Calibri"/>
              <a:cs typeface="Calibri"/>
            </a:endParaRPr>
          </a:p>
          <a:p>
            <a:endParaRPr lang="en-US" dirty="0"/>
          </a:p>
          <a:p>
            <a:r>
              <a:rPr lang="en-US" dirty="0">
                <a:hlinkClick r:id="rId5"/>
              </a:rPr>
              <a:t>https://onlinelibrary.wiley.com/doi/pdfdirect/10.1111/medu.14772</a:t>
            </a:r>
            <a:r>
              <a:rPr lang="en-US" dirty="0"/>
              <a:t> </a:t>
            </a:r>
          </a:p>
          <a:p>
            <a:endParaRPr lang="en-US" dirty="0">
              <a:ea typeface="Calibri"/>
              <a:cs typeface="Calibri"/>
            </a:endParaRPr>
          </a:p>
          <a:p>
            <a:r>
              <a:rPr lang="en-US" dirty="0">
                <a:hlinkClick r:id="rId6"/>
              </a:rPr>
              <a:t>https://journals-sagepub-com.cumbria.idm.oclc.org/doi/full/10.1177/23779608221117392</a:t>
            </a:r>
            <a:r>
              <a:rPr lang="en-US" dirty="0"/>
              <a:t> </a:t>
            </a:r>
          </a:p>
          <a:p>
            <a:endParaRPr lang="en-US" dirty="0">
              <a:ea typeface="Calibri"/>
              <a:cs typeface="Calibri"/>
            </a:endParaRPr>
          </a:p>
          <a:p>
            <a:r>
              <a:rPr lang="en-US" dirty="0">
                <a:hlinkClick r:id="rId7"/>
              </a:rPr>
              <a:t>https://insight.cumbria.ac.uk/id/eprint/6832/</a:t>
            </a:r>
            <a:r>
              <a:rPr lang="en-US" dirty="0"/>
              <a:t> </a:t>
            </a:r>
          </a:p>
        </p:txBody>
      </p:sp>
      <p:sp>
        <p:nvSpPr>
          <p:cNvPr id="4" name="Slide Number Placeholder 3"/>
          <p:cNvSpPr>
            <a:spLocks noGrp="1"/>
          </p:cNvSpPr>
          <p:nvPr>
            <p:ph type="sldNum" sz="quarter" idx="5"/>
          </p:nvPr>
        </p:nvSpPr>
        <p:spPr/>
        <p:txBody>
          <a:bodyPr/>
          <a:lstStyle/>
          <a:p>
            <a:fld id="{DF61EA0F-A667-4B49-8422-0062BC55E249}" type="slidenum">
              <a:rPr lang="en-US" smtClean="0"/>
              <a:t>4</a:t>
            </a:fld>
            <a:endParaRPr lang="en-US"/>
          </a:p>
        </p:txBody>
      </p:sp>
    </p:spTree>
    <p:extLst>
      <p:ext uri="{BB962C8B-B14F-4D97-AF65-F5344CB8AC3E}">
        <p14:creationId xmlns:p14="http://schemas.microsoft.com/office/powerpoint/2010/main" val="290813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What...</a:t>
            </a:r>
          </a:p>
          <a:p>
            <a:r>
              <a:rPr lang="en-US" dirty="0">
                <a:ea typeface="Calibri"/>
                <a:cs typeface="Calibri"/>
              </a:rPr>
              <a:t>-Walk through our project timeline...Big picture</a:t>
            </a:r>
            <a:endParaRPr lang="en-US" dirty="0"/>
          </a:p>
          <a:p>
            <a:endParaRPr lang="en-US" dirty="0">
              <a:ea typeface="Calibri"/>
              <a:cs typeface="Calibri"/>
            </a:endParaRPr>
          </a:p>
          <a:p>
            <a:endParaRPr lang="en-US" dirty="0"/>
          </a:p>
          <a:p>
            <a:r>
              <a:rPr lang="en-US" b="1" dirty="0"/>
              <a:t>Example of our Lay out our project roadmap</a:t>
            </a:r>
            <a:endParaRPr lang="en-US" b="1" dirty="0">
              <a:cs typeface="Calibri"/>
            </a:endParaRPr>
          </a:p>
          <a:p>
            <a:endParaRPr lang="en-US" dirty="0">
              <a:cs typeface="Calibri"/>
            </a:endParaRPr>
          </a:p>
          <a:p>
            <a:pPr marL="228600" indent="-228600">
              <a:buAutoNum type="arabicPeriod"/>
            </a:pPr>
            <a:r>
              <a:rPr lang="en-GB" dirty="0"/>
              <a:t>Mid January, Propose and agree on transmission dates Mid-January 2023</a:t>
            </a:r>
            <a:endParaRPr lang="en-US" dirty="0">
              <a:cs typeface="Calibri"/>
            </a:endParaRPr>
          </a:p>
          <a:p>
            <a:r>
              <a:rPr lang="en-GB" dirty="0"/>
              <a:t>2     Mid January </a:t>
            </a:r>
            <a:r>
              <a:rPr lang="en-GB" dirty="0" err="1"/>
              <a:t>DigiMed</a:t>
            </a:r>
            <a:r>
              <a:rPr lang="en-GB" dirty="0"/>
              <a:t> team selection/composition - Mid-January 2023</a:t>
            </a:r>
            <a:endParaRPr lang="en-US" dirty="0"/>
          </a:p>
          <a:p>
            <a:r>
              <a:rPr lang="en-GB" dirty="0"/>
              <a:t>3a   First week of February- Bi-weekly team briefings established and running By first week in February 2023</a:t>
            </a:r>
            <a:endParaRPr lang="en-US" dirty="0"/>
          </a:p>
          <a:p>
            <a:r>
              <a:rPr lang="en-GB" dirty="0"/>
              <a:t>3b   Mid March0 Agree contracts and costs  By mid-March</a:t>
            </a:r>
            <a:endParaRPr lang="en-US" dirty="0"/>
          </a:p>
          <a:p>
            <a:r>
              <a:rPr lang="en-GB" dirty="0"/>
              <a:t>4      Mid March- identify GP practice ready for broadcast  By mid-March 23</a:t>
            </a:r>
            <a:endParaRPr lang="en-US" dirty="0"/>
          </a:p>
          <a:p>
            <a:r>
              <a:rPr lang="en-GB" dirty="0"/>
              <a:t>5a   End of March- Agree with chosen GP/GPs the framework and scope of each live programme including learning outcomes</a:t>
            </a:r>
            <a:endParaRPr lang="en-US" dirty="0">
              <a:cs typeface="Calibri"/>
            </a:endParaRPr>
          </a:p>
          <a:p>
            <a:r>
              <a:rPr lang="en-GB" dirty="0"/>
              <a:t>By </a:t>
            </a:r>
            <a:endParaRPr lang="en-US" dirty="0"/>
          </a:p>
          <a:p>
            <a:r>
              <a:rPr lang="en-GB" dirty="0"/>
              <a:t>5b   End of March - Agree process to manage data and consenting process/documents </a:t>
            </a:r>
            <a:endParaRPr lang="en-US" dirty="0">
              <a:cs typeface="Calibri"/>
            </a:endParaRPr>
          </a:p>
          <a:p>
            <a:r>
              <a:rPr lang="en-GB" dirty="0"/>
              <a:t>By end March 23</a:t>
            </a:r>
            <a:endParaRPr lang="en-US" dirty="0"/>
          </a:p>
          <a:p>
            <a:r>
              <a:rPr lang="en-GB" dirty="0"/>
              <a:t>6a   First week of April- Run a full infrastructure test from GP surgery to the transmission location including bi-directional audio check, camera placement and test upload</a:t>
            </a:r>
            <a:endParaRPr lang="en-US" dirty="0">
              <a:cs typeface="Calibri"/>
            </a:endParaRPr>
          </a:p>
          <a:p>
            <a:r>
              <a:rPr lang="en-GB" dirty="0"/>
              <a:t>First week in April 23</a:t>
            </a:r>
            <a:endParaRPr lang="en-US" dirty="0"/>
          </a:p>
          <a:p>
            <a:r>
              <a:rPr lang="en-GB" dirty="0"/>
              <a:t>7a    First Week of April Develop a lesson plan for the day including afternoon seminars, create learner communications evaluation form and after care guide</a:t>
            </a:r>
            <a:endParaRPr lang="en-US" dirty="0">
              <a:cs typeface="Calibri"/>
            </a:endParaRPr>
          </a:p>
          <a:p>
            <a:r>
              <a:rPr lang="en-GB" dirty="0"/>
              <a:t>First week in April 23</a:t>
            </a:r>
            <a:endParaRPr lang="en-US" dirty="0"/>
          </a:p>
          <a:p>
            <a:r>
              <a:rPr lang="en-GB" dirty="0"/>
              <a:t>7b   19th of April- Set up day for session 19th April 23</a:t>
            </a:r>
            <a:endParaRPr lang="en-US" dirty="0"/>
          </a:p>
          <a:p>
            <a:r>
              <a:rPr lang="en-GB" dirty="0"/>
              <a:t>8    20th of April- 1st go live day</a:t>
            </a:r>
            <a:endParaRPr lang="en-US" dirty="0"/>
          </a:p>
          <a:p>
            <a:r>
              <a:rPr lang="en-GB" dirty="0"/>
              <a:t>9     End of April- Debrief after first session and take all learnings forward to the next event, formal evaluation</a:t>
            </a:r>
            <a:endParaRPr lang="en-US" dirty="0">
              <a:cs typeface="Calibri"/>
            </a:endParaRPr>
          </a:p>
          <a:p>
            <a:r>
              <a:rPr lang="en-GB" dirty="0"/>
              <a:t>End April 23</a:t>
            </a:r>
            <a:endParaRPr lang="en-US" dirty="0"/>
          </a:p>
          <a:p>
            <a:endParaRPr lang="en-GB" dirty="0">
              <a:cs typeface="Calibri"/>
            </a:endParaRPr>
          </a:p>
          <a:p>
            <a:r>
              <a:rPr lang="en-GB" dirty="0">
                <a:cs typeface="Calibri"/>
              </a:rPr>
              <a:t>2x more live placements: </a:t>
            </a:r>
            <a:endParaRPr lang="en-GB" dirty="0"/>
          </a:p>
          <a:p>
            <a:endParaRPr lang="en-GB" dirty="0"/>
          </a:p>
          <a:p>
            <a:r>
              <a:rPr lang="en-GB" dirty="0"/>
              <a:t>17b Formally evaluate the full experience for impact</a:t>
            </a:r>
            <a:endParaRPr lang="en-US" dirty="0">
              <a:cs typeface="Calibri"/>
            </a:endParaRPr>
          </a:p>
          <a:p>
            <a:r>
              <a:rPr lang="en-GB" dirty="0"/>
              <a:t>End of July 23</a:t>
            </a:r>
            <a:endParaRPr lang="en-US" dirty="0"/>
          </a:p>
          <a:p>
            <a:r>
              <a:rPr lang="en-GB" dirty="0"/>
              <a:t>18 Communicate impact to wider UoC colleagues and HEE and discuss next steps for the future </a:t>
            </a:r>
            <a:endParaRPr lang="en-US" dirty="0">
              <a:cs typeface="Calibri"/>
            </a:endParaRPr>
          </a:p>
          <a:p>
            <a:r>
              <a:rPr lang="en-GB" dirty="0"/>
              <a:t>End of July 23</a:t>
            </a:r>
            <a:endParaRPr lang="en-US" dirty="0"/>
          </a:p>
          <a:p>
            <a:endParaRPr lang="en-US" b="1" dirty="0">
              <a:cs typeface="Calibri"/>
            </a:endParaRPr>
          </a:p>
          <a:p>
            <a:r>
              <a:rPr lang="en-US" b="1" dirty="0">
                <a:cs typeface="Calibri"/>
              </a:rPr>
              <a:t>-Discuss measurables</a:t>
            </a:r>
          </a:p>
          <a:p>
            <a:endParaRPr lang="en-US" b="1" dirty="0">
              <a:ea typeface="Calibri"/>
              <a:cs typeface="Calibri"/>
            </a:endParaRPr>
          </a:p>
          <a:p>
            <a:r>
              <a:rPr lang="en-US" b="1" dirty="0"/>
              <a:t>Key </a:t>
            </a:r>
            <a:r>
              <a:rPr lang="en-GB" b="1" dirty="0"/>
              <a:t>Objectives:</a:t>
            </a:r>
            <a:r>
              <a:rPr lang="en-GB" dirty="0"/>
              <a:t> </a:t>
            </a:r>
            <a:endParaRPr lang="en-US" dirty="0"/>
          </a:p>
          <a:p>
            <a:r>
              <a:rPr lang="en-GB" dirty="0"/>
              <a:t>Compliance-  Understand key legislation and polices </a:t>
            </a:r>
            <a:endParaRPr lang="en-US" dirty="0"/>
          </a:p>
          <a:p>
            <a:r>
              <a:rPr lang="en-GB" dirty="0"/>
              <a:t>IT platforms – identify appropriate IT platforms and perform audit. Ensure they meet the objectives of the placement</a:t>
            </a:r>
            <a:endParaRPr lang="en-US" dirty="0"/>
          </a:p>
          <a:p>
            <a:r>
              <a:rPr lang="en-GB" dirty="0"/>
              <a:t>Constructive alignment – ensure placement meets LOs and indictive content of the target modules</a:t>
            </a:r>
            <a:endParaRPr lang="en-US" dirty="0"/>
          </a:p>
          <a:p>
            <a:r>
              <a:rPr lang="en-GB" dirty="0"/>
              <a:t>Equality, diversity and inclusion  - allow equal opportunities to access placements, make teaching rooms inclusive </a:t>
            </a:r>
            <a:endParaRPr lang="en-US" dirty="0"/>
          </a:p>
          <a:p>
            <a:r>
              <a:rPr lang="en-GB" dirty="0"/>
              <a:t>Quality assurance and improvement – understand and evaluate learner experiences, measure impact upon learner </a:t>
            </a:r>
            <a:r>
              <a:rPr lang="en-GB" dirty="0" err="1"/>
              <a:t>attaintment</a:t>
            </a:r>
            <a:r>
              <a:rPr lang="en-GB" dirty="0"/>
              <a:t>, implement quality improvements </a:t>
            </a:r>
            <a:endParaRPr lang="en-US" dirty="0"/>
          </a:p>
          <a:p>
            <a:r>
              <a:rPr lang="en-GB" dirty="0"/>
              <a:t>Finance – Oversee ongoing costs, ensure the project stays within </a:t>
            </a:r>
            <a:r>
              <a:rPr lang="en-GB" dirty="0" err="1"/>
              <a:t>parameiters</a:t>
            </a:r>
            <a:r>
              <a:rPr lang="en-GB" dirty="0"/>
              <a:t> </a:t>
            </a:r>
            <a:endParaRPr lang="en-US" dirty="0"/>
          </a:p>
          <a:p>
            <a:endParaRPr lang="en-US" dirty="0">
              <a:ea typeface="Calibri"/>
              <a:cs typeface="Calibri"/>
            </a:endParaRPr>
          </a:p>
          <a:p>
            <a:endParaRPr lang="en-GB" dirty="0">
              <a:cs typeface="Calibri"/>
            </a:endParaRPr>
          </a:p>
          <a:p>
            <a:endParaRPr lang="en-GB" dirty="0">
              <a:ea typeface="Calibri"/>
              <a:cs typeface="Calibri"/>
            </a:endParaRPr>
          </a:p>
          <a:p>
            <a:endParaRPr lang="en-GB"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F61EA0F-A667-4B49-8422-0062BC55E249}" type="slidenum">
              <a:rPr lang="en-US" smtClean="0"/>
              <a:t>5</a:t>
            </a:fld>
            <a:endParaRPr lang="en-US"/>
          </a:p>
        </p:txBody>
      </p:sp>
    </p:spTree>
    <p:extLst>
      <p:ext uri="{BB962C8B-B14F-4D97-AF65-F5344CB8AC3E}">
        <p14:creationId xmlns:p14="http://schemas.microsoft.com/office/powerpoint/2010/main" val="188350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The future...</a:t>
            </a:r>
            <a:endParaRPr lang="en-US" b="1" dirty="0">
              <a:cs typeface="Calibri"/>
            </a:endParaRPr>
          </a:p>
          <a:p>
            <a:r>
              <a:rPr lang="en-GB" dirty="0">
                <a:ea typeface="Calibri"/>
                <a:cs typeface="Calibri"/>
              </a:rPr>
              <a:t>-Evaluation</a:t>
            </a:r>
          </a:p>
          <a:p>
            <a:r>
              <a:rPr lang="en-GB" dirty="0">
                <a:ea typeface="Calibri"/>
                <a:cs typeface="Calibri"/>
              </a:rPr>
              <a:t>-Primary research</a:t>
            </a:r>
          </a:p>
          <a:p>
            <a:r>
              <a:rPr lang="en-GB" dirty="0">
                <a:ea typeface="Calibri"/>
                <a:cs typeface="Calibri"/>
              </a:rPr>
              <a:t>-Expand upon the pre-recorded/bespoke virtual opportunities </a:t>
            </a:r>
          </a:p>
          <a:p>
            <a:r>
              <a:rPr lang="en-GB" dirty="0">
                <a:ea typeface="Calibri"/>
                <a:cs typeface="Calibri"/>
              </a:rPr>
              <a:t>-Seek opportunities for collaboration </a:t>
            </a:r>
          </a:p>
        </p:txBody>
      </p:sp>
      <p:sp>
        <p:nvSpPr>
          <p:cNvPr id="4" name="Slide Number Placeholder 3"/>
          <p:cNvSpPr>
            <a:spLocks noGrp="1"/>
          </p:cNvSpPr>
          <p:nvPr>
            <p:ph type="sldNum" sz="quarter" idx="5"/>
          </p:nvPr>
        </p:nvSpPr>
        <p:spPr/>
        <p:txBody>
          <a:bodyPr/>
          <a:lstStyle/>
          <a:p>
            <a:fld id="{DF61EA0F-A667-4B49-8422-0062BC55E249}" type="slidenum">
              <a:rPr lang="en-US" smtClean="0"/>
              <a:t>6</a:t>
            </a:fld>
            <a:endParaRPr lang="en-US"/>
          </a:p>
        </p:txBody>
      </p:sp>
    </p:spTree>
    <p:extLst>
      <p:ext uri="{BB962C8B-B14F-4D97-AF65-F5344CB8AC3E}">
        <p14:creationId xmlns:p14="http://schemas.microsoft.com/office/powerpoint/2010/main" val="3287970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-In CEPP we are always keen to establish relationships with others in the sector, we feel we are stronger together and would love the opportunity to move forward collaboratively in this space.</a:t>
            </a:r>
          </a:p>
          <a:p>
            <a:r>
              <a:rPr lang="en-GB" dirty="0">
                <a:cs typeface="Calibri"/>
              </a:rPr>
              <a:t>-Any questions?</a:t>
            </a:r>
          </a:p>
        </p:txBody>
      </p:sp>
      <p:sp>
        <p:nvSpPr>
          <p:cNvPr id="4" name="Slide Number Placeholder 3"/>
          <p:cNvSpPr>
            <a:spLocks noGrp="1"/>
          </p:cNvSpPr>
          <p:nvPr>
            <p:ph type="sldNum" sz="quarter" idx="5"/>
          </p:nvPr>
        </p:nvSpPr>
        <p:spPr/>
        <p:txBody>
          <a:bodyPr/>
          <a:lstStyle/>
          <a:p>
            <a:fld id="{DF61EA0F-A667-4B49-8422-0062BC55E249}" type="slidenum">
              <a:rPr lang="en-US" smtClean="0"/>
              <a:t>7</a:t>
            </a:fld>
            <a:endParaRPr lang="en-US"/>
          </a:p>
        </p:txBody>
      </p:sp>
    </p:spTree>
    <p:extLst>
      <p:ext uri="{BB962C8B-B14F-4D97-AF65-F5344CB8AC3E}">
        <p14:creationId xmlns:p14="http://schemas.microsoft.com/office/powerpoint/2010/main" val="3552309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1 Title/Finish Slid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bwMode="blackWhite">
          <a:xfrm>
            <a:off x="254949" y="262783"/>
            <a:ext cx="11682101" cy="6332433"/>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 name="Picture 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1887" y="509450"/>
            <a:ext cx="1120462" cy="1316700"/>
          </a:xfrm>
          <a:prstGeom prst="rect">
            <a:avLst/>
          </a:prstGeom>
        </p:spPr>
      </p:pic>
      <p:sp>
        <p:nvSpPr>
          <p:cNvPr id="8" name="Title 7"/>
          <p:cNvSpPr>
            <a:spLocks noGrp="1"/>
          </p:cNvSpPr>
          <p:nvPr>
            <p:ph type="title"/>
          </p:nvPr>
        </p:nvSpPr>
        <p:spPr>
          <a:xfrm>
            <a:off x="368490" y="602603"/>
            <a:ext cx="10063396" cy="1522412"/>
          </a:xfrm>
        </p:spPr>
        <p:txBody>
          <a:bodyPr>
            <a:normAutofit/>
          </a:bodyPr>
          <a:lstStyle>
            <a:lvl1pPr>
              <a:lnSpc>
                <a:spcPct val="150000"/>
              </a:lnSpc>
              <a:defRPr sz="4400">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Content Placeholder 12"/>
          <p:cNvSpPr>
            <a:spLocks noGrp="1"/>
          </p:cNvSpPr>
          <p:nvPr>
            <p:ph sz="quarter" idx="10"/>
          </p:nvPr>
        </p:nvSpPr>
        <p:spPr>
          <a:xfrm>
            <a:off x="520699" y="2781837"/>
            <a:ext cx="11031649" cy="3451538"/>
          </a:xfrm>
        </p:spPr>
        <p:txBody>
          <a:bodyPr/>
          <a:lstStyle>
            <a:lvl1pPr>
              <a:defRPr>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3 Title/Finish Slide">
    <p:spTree>
      <p:nvGrpSpPr>
        <p:cNvPr id="1" name=""/>
        <p:cNvGrpSpPr/>
        <p:nvPr/>
      </p:nvGrpSpPr>
      <p:grpSpPr>
        <a:xfrm>
          <a:off x="0" y="0"/>
          <a:ext cx="0" cy="0"/>
          <a:chOff x="0" y="0"/>
          <a:chExt cx="0" cy="0"/>
        </a:xfrm>
      </p:grpSpPr>
      <p:sp>
        <p:nvSpPr>
          <p:cNvPr id="2" name="Rounded Rectangle 1">
            <a:extLst>
              <a:ext uri="{C183D7F6-B498-43B3-948B-1728B52AA6E4}">
                <adec:decorative xmlns:adec="http://schemas.microsoft.com/office/drawing/2017/decorative" val="1"/>
              </a:ext>
            </a:extLst>
          </p:cNvPr>
          <p:cNvSpPr/>
          <p:nvPr userDrawn="1"/>
        </p:nvSpPr>
        <p:spPr>
          <a:xfrm>
            <a:off x="3785494" y="3615397"/>
            <a:ext cx="8792308" cy="2762189"/>
          </a:xfrm>
          <a:prstGeom prst="roundRect">
            <a:avLst/>
          </a:prstGeom>
          <a:solidFill>
            <a:srgbClr val="5DC4B1"/>
          </a:solidFill>
          <a:ln>
            <a:solidFill>
              <a:srgbClr val="69C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lvl="0" algn="ctr"/>
            <a:endParaRPr lang="en-GB"/>
          </a:p>
        </p:txBody>
      </p:sp>
      <p:pic>
        <p:nvPicPr>
          <p:cNvPr id="3" name="Picture 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838" y="457934"/>
            <a:ext cx="1120462" cy="1316700"/>
          </a:xfrm>
          <a:prstGeom prst="rect">
            <a:avLst/>
          </a:prstGeom>
        </p:spPr>
      </p:pic>
      <p:sp>
        <p:nvSpPr>
          <p:cNvPr id="8" name="Title 7"/>
          <p:cNvSpPr>
            <a:spLocks noGrp="1"/>
          </p:cNvSpPr>
          <p:nvPr>
            <p:ph type="title"/>
          </p:nvPr>
        </p:nvSpPr>
        <p:spPr>
          <a:xfrm>
            <a:off x="3896334" y="3615397"/>
            <a:ext cx="8209230" cy="2762189"/>
          </a:xfrm>
        </p:spPr>
        <p:txBody>
          <a:bodyPr>
            <a:normAutofit/>
          </a:bodyPr>
          <a:lstStyle>
            <a:lvl1pPr>
              <a:lnSpc>
                <a:spcPct val="150000"/>
              </a:lnSpc>
              <a:defRPr sz="4400">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Content Placeholder 12"/>
          <p:cNvSpPr>
            <a:spLocks noGrp="1"/>
          </p:cNvSpPr>
          <p:nvPr>
            <p:ph sz="quarter" idx="10"/>
          </p:nvPr>
        </p:nvSpPr>
        <p:spPr>
          <a:xfrm>
            <a:off x="520700" y="457934"/>
            <a:ext cx="7528596" cy="2980725"/>
          </a:xfrm>
        </p:spPr>
        <p:txBody>
          <a:bodyPr/>
          <a:lstStyle>
            <a:lvl1pPr>
              <a:defRPr>
                <a:latin typeface="Arial" panose="020B0604020202020204" pitchFamily="34" charset="0"/>
                <a:cs typeface="Arial" panose="020B0604020202020204" pitchFamily="34" charset="0"/>
              </a:defRPr>
            </a:lvl1pPr>
          </a:lstStyle>
          <a:p>
            <a:pPr lvl="0"/>
            <a:r>
              <a:rPr lang="en-GB"/>
              <a:t>Click to edit Master text styles</a:t>
            </a:r>
          </a:p>
        </p:txBody>
      </p:sp>
      <p:sp>
        <p:nvSpPr>
          <p:cNvPr id="4" name="TextBox 3">
            <a:extLst>
              <a:ext uri="{FF2B5EF4-FFF2-40B4-BE49-F238E27FC236}">
                <a16:creationId xmlns:a16="http://schemas.microsoft.com/office/drawing/2014/main" id="{4A6757BA-667B-314A-94C5-9C41A446C89E}"/>
              </a:ext>
            </a:extLst>
          </p:cNvPr>
          <p:cNvSpPr txBox="1"/>
          <p:nvPr userDrawn="1"/>
        </p:nvSpPr>
        <p:spPr>
          <a:xfrm>
            <a:off x="1787236" y="4336473"/>
            <a:ext cx="0" cy="0"/>
          </a:xfrm>
          <a:prstGeom prst="rect">
            <a:avLst/>
          </a:prstGeom>
        </p:spPr>
        <p:txBody>
          <a:bodyPr vert="horz" wrap="none" lIns="91440" tIns="45720" rIns="91440" bIns="45720" rtlCol="0" anchor="b" anchorCtr="0">
            <a:noAutofit/>
          </a:bodyPr>
          <a:lstStyle/>
          <a:p>
            <a:endParaRPr lang="en-US" sz="3200"/>
          </a:p>
        </p:txBody>
      </p:sp>
    </p:spTree>
    <p:extLst>
      <p:ext uri="{BB962C8B-B14F-4D97-AF65-F5344CB8AC3E}">
        <p14:creationId xmlns:p14="http://schemas.microsoft.com/office/powerpoint/2010/main" val="2603187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 Title Content">
    <p:bg>
      <p:bgRef idx="1001">
        <a:schemeClr val="bg1"/>
      </p:bgRef>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bwMode="blackWhite">
          <a:xfrm>
            <a:off x="283088" y="276851"/>
            <a:ext cx="11683049" cy="1025103"/>
          </a:xfrm>
          <a:prstGeom prst="rect">
            <a:avLst/>
          </a:prstGeom>
          <a:solidFill>
            <a:srgbClr val="5DC4B1"/>
          </a:solidFill>
          <a:ln>
            <a:solidFill>
              <a:srgbClr val="69C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379539" y="276851"/>
            <a:ext cx="11529373" cy="1025102"/>
          </a:xfrm>
        </p:spPr>
        <p:txBody>
          <a:bodyPr>
            <a:normAutofit/>
          </a:bodyPr>
          <a:lstStyle>
            <a:lvl1pPr>
              <a:defRPr sz="4000" b="0">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7" name="Content Placeholder 6"/>
          <p:cNvSpPr>
            <a:spLocks noGrp="1"/>
          </p:cNvSpPr>
          <p:nvPr>
            <p:ph sz="quarter" idx="13"/>
          </p:nvPr>
        </p:nvSpPr>
        <p:spPr>
          <a:xfrm>
            <a:off x="511360" y="1588451"/>
            <a:ext cx="11094486" cy="4837949"/>
          </a:xfrm>
          <a:noFill/>
          <a:ln w="12700">
            <a:solidFill>
              <a:srgbClr val="A1C4E3"/>
            </a:solidFill>
          </a:ln>
        </p:spPr>
        <p:txBody>
          <a:bodyPr vert="horz" lIns="91440" tIns="45720" rIns="91440" bIns="45720" rtlCol="0">
            <a:normAutofit/>
          </a:bodyPr>
          <a:lstStyle>
            <a:lvl1pPr>
              <a:defRPr lang="en-US" dirty="0" smtClean="0">
                <a:latin typeface="Arial" panose="020B0604020202020204" pitchFamily="34" charset="0"/>
                <a:cs typeface="Arial" panose="020B0604020202020204" pitchFamily="34" charset="0"/>
              </a:defRPr>
            </a:lvl1pPr>
            <a:lvl2pPr>
              <a:defRPr lang="en-US" dirty="0" smtClean="0">
                <a:latin typeface="Arial" panose="020B0604020202020204" pitchFamily="34" charset="0"/>
                <a:cs typeface="Arial" panose="020B0604020202020204" pitchFamily="34" charset="0"/>
              </a:defRPr>
            </a:lvl2pPr>
            <a:lvl3pPr>
              <a:defRPr lang="en-US" dirty="0" smtClean="0">
                <a:latin typeface="Arial" panose="020B0604020202020204" pitchFamily="34" charset="0"/>
                <a:cs typeface="Arial" panose="020B0604020202020204" pitchFamily="34" charset="0"/>
              </a:defRPr>
            </a:lvl3pPr>
            <a:lvl4pPr>
              <a:defRPr lang="en-US" sz="2400" dirty="0" smtClean="0">
                <a:latin typeface="Arial" panose="020B0604020202020204" pitchFamily="34" charset="0"/>
                <a:cs typeface="Arial" panose="020B0604020202020204" pitchFamily="34" charset="0"/>
              </a:defRPr>
            </a:lvl4pPr>
            <a:lvl5pPr>
              <a:defRPr lang="en-US" dirty="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7618949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2 contenta">
    <p:bg>
      <p:bgRef idx="1001">
        <a:schemeClr val="bg1"/>
      </p:bgRef>
    </p:bg>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bwMode="blackWhite">
          <a:xfrm>
            <a:off x="257578" y="281455"/>
            <a:ext cx="11694018" cy="1025103"/>
          </a:xfrm>
          <a:prstGeom prst="rect">
            <a:avLst/>
          </a:prstGeom>
          <a:solidFill>
            <a:srgbClr val="5DC4B1"/>
          </a:solidFill>
          <a:ln>
            <a:solidFill>
              <a:srgbClr val="69C0B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lvl="0" algn="ctr"/>
            <a:endParaRPr lang="en-US"/>
          </a:p>
        </p:txBody>
      </p:sp>
      <p:sp>
        <p:nvSpPr>
          <p:cNvPr id="2" name="Title 1"/>
          <p:cNvSpPr>
            <a:spLocks noGrp="1"/>
          </p:cNvSpPr>
          <p:nvPr>
            <p:ph type="title"/>
          </p:nvPr>
        </p:nvSpPr>
        <p:spPr>
          <a:xfrm>
            <a:off x="422731" y="281455"/>
            <a:ext cx="11511691" cy="1025103"/>
          </a:xfrm>
        </p:spPr>
        <p:txBody>
          <a:bodyPr>
            <a:normAutofit/>
          </a:bodyPr>
          <a:lstStyle>
            <a:lvl1pPr>
              <a:defRPr>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Text Placeholder 5"/>
          <p:cNvSpPr>
            <a:spLocks noGrp="1"/>
          </p:cNvSpPr>
          <p:nvPr>
            <p:ph type="body" sz="quarter" idx="10"/>
          </p:nvPr>
        </p:nvSpPr>
        <p:spPr>
          <a:xfrm>
            <a:off x="520026" y="1648496"/>
            <a:ext cx="5178180" cy="4661817"/>
          </a:xfrm>
          <a:ln w="12700">
            <a:solidFill>
              <a:srgbClr val="A1C4E3"/>
            </a:solidFill>
          </a:ln>
        </p:spPr>
        <p:txBody>
          <a:bodyPr/>
          <a:lstStyle>
            <a:lvl1pPr>
              <a:lnSpc>
                <a:spcPct val="15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7"/>
          <p:cNvSpPr>
            <a:spLocks noGrp="1"/>
          </p:cNvSpPr>
          <p:nvPr>
            <p:ph sz="quarter" idx="11"/>
          </p:nvPr>
        </p:nvSpPr>
        <p:spPr>
          <a:xfrm>
            <a:off x="6181859" y="1648496"/>
            <a:ext cx="5405707" cy="4661817"/>
          </a:xfrm>
          <a:ln w="12700">
            <a:solidFill>
              <a:srgbClr val="A1C4E3"/>
            </a:solidFill>
          </a:ln>
        </p:spPr>
        <p:txBody>
          <a:bodyPr/>
          <a:lstStyle>
            <a:lvl1pPr>
              <a:lnSpc>
                <a:spcPct val="150000"/>
              </a:lnSpc>
              <a:defRPr>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232177667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Compare Content">
    <p:spTree>
      <p:nvGrpSpPr>
        <p:cNvPr id="1" name=""/>
        <p:cNvGrpSpPr/>
        <p:nvPr/>
      </p:nvGrpSpPr>
      <p:grpSpPr>
        <a:xfrm>
          <a:off x="0" y="0"/>
          <a:ext cx="0" cy="0"/>
          <a:chOff x="0" y="0"/>
          <a:chExt cx="0" cy="0"/>
        </a:xfrm>
      </p:grpSpPr>
      <p:sp>
        <p:nvSpPr>
          <p:cNvPr id="13" name="Rectangle 12">
            <a:extLst>
              <a:ext uri="{C183D7F6-B498-43B3-948B-1728B52AA6E4}">
                <adec:decorative xmlns:adec="http://schemas.microsoft.com/office/drawing/2017/decorative" val="1"/>
              </a:ext>
            </a:extLst>
          </p:cNvPr>
          <p:cNvSpPr/>
          <p:nvPr userDrawn="1"/>
        </p:nvSpPr>
        <p:spPr bwMode="blackWhite">
          <a:xfrm>
            <a:off x="267286" y="276852"/>
            <a:ext cx="11662118" cy="1025103"/>
          </a:xfrm>
          <a:prstGeom prst="rect">
            <a:avLst/>
          </a:prstGeom>
          <a:solidFill>
            <a:srgbClr val="5DC4B1"/>
          </a:solidFill>
          <a:ln>
            <a:solidFill>
              <a:srgbClr val="69C0B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normAutofit/>
          </a:bodyPr>
          <a:lstStyle/>
          <a:p>
            <a:pPr lvl="0" algn="ctr"/>
            <a:endParaRPr lang="en-US"/>
          </a:p>
        </p:txBody>
      </p:sp>
      <p:sp>
        <p:nvSpPr>
          <p:cNvPr id="2" name="Title 1"/>
          <p:cNvSpPr>
            <a:spLocks noGrp="1"/>
          </p:cNvSpPr>
          <p:nvPr>
            <p:ph type="title"/>
          </p:nvPr>
        </p:nvSpPr>
        <p:spPr>
          <a:xfrm>
            <a:off x="262596" y="276844"/>
            <a:ext cx="11662118" cy="1025103"/>
          </a:xfrm>
        </p:spPr>
        <p:txBody>
          <a:bodyPr>
            <a:normAutofit/>
          </a:bodyPr>
          <a:lstStyle>
            <a:lvl1pPr>
              <a:defRPr>
                <a:latin typeface="Arial" panose="020B0604020202020204" pitchFamily="34" charset="0"/>
                <a:cs typeface="Arial" panose="020B0604020202020204" pitchFamily="34" charset="0"/>
              </a:defRPr>
            </a:lvl1pPr>
          </a:lstStyle>
          <a:p>
            <a:r>
              <a:rPr lang="en-GB"/>
              <a:t>Click to edit Master title style</a:t>
            </a:r>
          </a:p>
        </p:txBody>
      </p:sp>
      <p:sp>
        <p:nvSpPr>
          <p:cNvPr id="7" name="Text Placeholder 1"/>
          <p:cNvSpPr>
            <a:spLocks noGrp="1"/>
          </p:cNvSpPr>
          <p:nvPr>
            <p:ph type="body" idx="1"/>
          </p:nvPr>
        </p:nvSpPr>
        <p:spPr>
          <a:xfrm>
            <a:off x="536359" y="1414463"/>
            <a:ext cx="5231395" cy="823912"/>
          </a:xfrm>
          <a:ln>
            <a:solidFill>
              <a:srgbClr val="A1C4E3"/>
            </a:solidFill>
          </a:ln>
        </p:spPr>
        <p:txBody>
          <a:bodyPr anchor="b" anchorCtr="0">
            <a:noAutofit/>
          </a:bodyPr>
          <a:lstStyle>
            <a:lvl1pPr>
              <a:defRPr sz="2400" b="1">
                <a:latin typeface="Arial" panose="020B0604020202020204" pitchFamily="34" charset="0"/>
                <a:cs typeface="Arial" panose="020B0604020202020204" pitchFamily="34" charset="0"/>
              </a:defRPr>
            </a:lvl1pPr>
          </a:lstStyle>
          <a:p>
            <a:pPr lvl="0"/>
            <a:r>
              <a:rPr lang="en-GB"/>
              <a:t>Click to edit Master text styles</a:t>
            </a:r>
          </a:p>
        </p:txBody>
      </p:sp>
      <p:sp>
        <p:nvSpPr>
          <p:cNvPr id="9" name="Content Placeholder 2"/>
          <p:cNvSpPr>
            <a:spLocks noGrp="1"/>
          </p:cNvSpPr>
          <p:nvPr>
            <p:ph sz="half" idx="2"/>
          </p:nvPr>
        </p:nvSpPr>
        <p:spPr>
          <a:xfrm>
            <a:off x="536359" y="2238375"/>
            <a:ext cx="5231395" cy="4278334"/>
          </a:xfrm>
          <a:ln>
            <a:solidFill>
              <a:srgbClr val="A1C4E3"/>
            </a:solidFill>
          </a:ln>
        </p:spPr>
        <p:txBody>
          <a:bodyPr>
            <a:normAutofit/>
          </a:bodyPr>
          <a:lstStyle>
            <a:lvl1pPr>
              <a:defRPr sz="2800">
                <a:latin typeface="Arial" panose="020B0604020202020204" pitchFamily="34" charset="0"/>
                <a:cs typeface="Arial" panose="020B0604020202020204" pitchFamily="34" charset="0"/>
              </a:defRPr>
            </a:lvl1pPr>
          </a:lstStyle>
          <a:p>
            <a:pPr lvl="0"/>
            <a:r>
              <a:rPr lang="en-GB"/>
              <a:t>Click to edit Master text styles</a:t>
            </a:r>
          </a:p>
        </p:txBody>
      </p:sp>
      <p:sp>
        <p:nvSpPr>
          <p:cNvPr id="10" name="Text Placeholder 3"/>
          <p:cNvSpPr>
            <a:spLocks noGrp="1"/>
          </p:cNvSpPr>
          <p:nvPr>
            <p:ph type="body" sz="quarter" idx="3"/>
          </p:nvPr>
        </p:nvSpPr>
        <p:spPr>
          <a:xfrm>
            <a:off x="6246054" y="1414463"/>
            <a:ext cx="5321381" cy="823912"/>
          </a:xfrm>
          <a:ln>
            <a:solidFill>
              <a:srgbClr val="A1C4E3"/>
            </a:solidFill>
          </a:ln>
        </p:spPr>
        <p:txBody>
          <a:bodyPr anchor="b" anchorCtr="0">
            <a:normAutofit/>
          </a:bodyPr>
          <a:lstStyle>
            <a:lvl1pPr>
              <a:defRPr sz="2400" b="1">
                <a:latin typeface="Arial" panose="020B0604020202020204" pitchFamily="34" charset="0"/>
                <a:cs typeface="Arial" panose="020B0604020202020204" pitchFamily="34" charset="0"/>
              </a:defRPr>
            </a:lvl1pPr>
          </a:lstStyle>
          <a:p>
            <a:pPr lvl="0"/>
            <a:r>
              <a:rPr lang="en-GB"/>
              <a:t>Click to edit Master text styles</a:t>
            </a:r>
          </a:p>
        </p:txBody>
      </p:sp>
      <p:sp>
        <p:nvSpPr>
          <p:cNvPr id="11" name="Content Placeholder 4"/>
          <p:cNvSpPr>
            <a:spLocks noGrp="1"/>
          </p:cNvSpPr>
          <p:nvPr>
            <p:ph sz="quarter" idx="4"/>
          </p:nvPr>
        </p:nvSpPr>
        <p:spPr>
          <a:xfrm>
            <a:off x="6246056" y="2238374"/>
            <a:ext cx="5321380" cy="4278335"/>
          </a:xfrm>
          <a:ln w="12700">
            <a:solidFill>
              <a:srgbClr val="A1C4E3"/>
            </a:solidFill>
          </a:ln>
        </p:spPr>
        <p:txBody>
          <a:bodyPr>
            <a:normAutofit/>
          </a:bodyPr>
          <a:lstStyle>
            <a:lvl1pPr>
              <a:defRPr sz="2800">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3157841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2 Contentb">
    <p:spTree>
      <p:nvGrpSpPr>
        <p:cNvPr id="1" name=""/>
        <p:cNvGrpSpPr/>
        <p:nvPr/>
      </p:nvGrpSpPr>
      <p:grpSpPr>
        <a:xfrm>
          <a:off x="0" y="0"/>
          <a:ext cx="0" cy="0"/>
          <a:chOff x="0" y="0"/>
          <a:chExt cx="0" cy="0"/>
        </a:xfrm>
      </p:grpSpPr>
      <p:sp>
        <p:nvSpPr>
          <p:cNvPr id="3" name="Content Placeholder 2"/>
          <p:cNvSpPr>
            <a:spLocks noGrp="1"/>
          </p:cNvSpPr>
          <p:nvPr>
            <p:ph idx="1"/>
          </p:nvPr>
        </p:nvSpPr>
        <p:spPr>
          <a:xfrm>
            <a:off x="5919355" y="457200"/>
            <a:ext cx="5737582" cy="6033752"/>
          </a:xfrm>
          <a:ln w="12700">
            <a:solidFill>
              <a:srgbClr val="A1C4E3"/>
            </a:solidFill>
          </a:ln>
        </p:spPr>
        <p:txBody>
          <a:bodyPr>
            <a:normAutofit/>
          </a:bodyPr>
          <a:lstStyle>
            <a:lvl1pPr>
              <a:defRPr sz="2800">
                <a:latin typeface="Arial" panose="020B0604020202020204" pitchFamily="34" charset="0"/>
                <a:cs typeface="Arial" panose="020B0604020202020204" pitchFamily="34" charset="0"/>
              </a:defRPr>
            </a:lvl1pPr>
          </a:lstStyle>
          <a:p>
            <a:pPr lvl="0"/>
            <a:r>
              <a:rPr lang="en-GB"/>
              <a:t>Click to edit Master text styles</a:t>
            </a:r>
          </a:p>
        </p:txBody>
      </p:sp>
      <p:sp>
        <p:nvSpPr>
          <p:cNvPr id="5" name="Rectangle 4">
            <a:extLst>
              <a:ext uri="{C183D7F6-B498-43B3-948B-1728B52AA6E4}">
                <adec:decorative xmlns:adec="http://schemas.microsoft.com/office/drawing/2017/decorative" val="1"/>
              </a:ext>
            </a:extLst>
          </p:cNvPr>
          <p:cNvSpPr/>
          <p:nvPr userDrawn="1"/>
        </p:nvSpPr>
        <p:spPr bwMode="blackWhite">
          <a:xfrm>
            <a:off x="535063" y="457191"/>
            <a:ext cx="5193792" cy="1610752"/>
          </a:xfrm>
          <a:prstGeom prst="rect">
            <a:avLst/>
          </a:prstGeom>
          <a:solidFill>
            <a:srgbClr val="5DC4B1"/>
          </a:solidFill>
          <a:ln>
            <a:solidFill>
              <a:srgbClr val="69C0B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normAutofit/>
          </a:bodyPr>
          <a:lstStyle/>
          <a:p>
            <a:pPr lvl="0" algn="ctr"/>
            <a:endParaRPr lang="en-US">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521208" y="2171700"/>
            <a:ext cx="5193792" cy="4319252"/>
          </a:xfrm>
          <a:ln w="12700">
            <a:solidFill>
              <a:srgbClr val="A1C4E3"/>
            </a:solidFill>
          </a:ln>
        </p:spPr>
        <p:txBody>
          <a:bodyPr>
            <a:normAutofit/>
          </a:bodyPr>
          <a:lstStyle>
            <a:lvl1pPr>
              <a:defRPr sz="2800">
                <a:latin typeface="Arial" panose="020B0604020202020204" pitchFamily="34" charset="0"/>
                <a:cs typeface="Arial" panose="020B0604020202020204" pitchFamily="34" charset="0"/>
              </a:defRPr>
            </a:lvl1pPr>
          </a:lstStyle>
          <a:p>
            <a:pPr lvl="0"/>
            <a:r>
              <a:rPr lang="en-GB"/>
              <a:t>Click to edit Master text styles</a:t>
            </a:r>
          </a:p>
        </p:txBody>
      </p:sp>
      <p:sp>
        <p:nvSpPr>
          <p:cNvPr id="2" name="Title 1">
            <a:extLst>
              <a:ext uri="{C183D7F6-B498-43B3-948B-1728B52AA6E4}">
                <adec:decorative xmlns:adec="http://schemas.microsoft.com/office/drawing/2017/decorative" val="1"/>
              </a:ext>
            </a:extLst>
          </p:cNvPr>
          <p:cNvSpPr>
            <a:spLocks noGrp="1"/>
          </p:cNvSpPr>
          <p:nvPr>
            <p:ph type="title"/>
          </p:nvPr>
        </p:nvSpPr>
        <p:spPr>
          <a:xfrm>
            <a:off x="521208" y="457191"/>
            <a:ext cx="5193792" cy="1610752"/>
          </a:xfrm>
        </p:spPr>
        <p:txBody>
          <a:bodyPr>
            <a:normAutofit/>
          </a:bodyPr>
          <a:lstStyle>
            <a:lvl1pPr>
              <a:defRPr sz="4000">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3601910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 Title and Content">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254475" y="202741"/>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normAutofit/>
          </a:bodyPr>
          <a:lstStyle/>
          <a:p>
            <a:pPr algn="ctr"/>
            <a:endParaRPr lang="en-US" sz="1800"/>
          </a:p>
        </p:txBody>
      </p:sp>
      <p:cxnSp>
        <p:nvCxnSpPr>
          <p:cNvPr id="6" name="Straight Connector 5">
            <a:extLst>
              <a:ext uri="{C183D7F6-B498-43B3-948B-1728B52AA6E4}">
                <adec:decorative xmlns:adec="http://schemas.microsoft.com/office/drawing/2017/decorative" val="1"/>
              </a:ext>
            </a:extLst>
          </p:cNvPr>
          <p:cNvCxnSpPr/>
          <p:nvPr userDrawn="1"/>
        </p:nvCxnSpPr>
        <p:spPr>
          <a:xfrm flipV="1">
            <a:off x="521208" y="1238859"/>
            <a:ext cx="11066358" cy="411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39495" y="268390"/>
            <a:ext cx="11313247" cy="970469"/>
          </a:xfrm>
        </p:spPr>
        <p:txBody>
          <a:bodyPr anchor="b" anchorCtr="0">
            <a:normAutofit/>
          </a:bodyPr>
          <a:lstStyle>
            <a:lvl1pPr>
              <a:defRPr sz="4000" b="0">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sz="quarter" idx="10"/>
          </p:nvPr>
        </p:nvSpPr>
        <p:spPr>
          <a:xfrm>
            <a:off x="604434" y="1474243"/>
            <a:ext cx="11248308" cy="4687405"/>
          </a:xfrm>
          <a:noFill/>
          <a:ln w="19050">
            <a:solidFill>
              <a:schemeClr val="accent5">
                <a:lumMod val="60000"/>
                <a:lumOff val="40000"/>
              </a:schemeClr>
            </a:solidFill>
          </a:ln>
        </p:spPr>
        <p:txBody>
          <a:bodyPr vert="horz" lIns="91440" tIns="45720" rIns="91440" bIns="45720" rtlCol="0">
            <a:normAutofit/>
          </a:bodyPr>
          <a:lstStyle>
            <a:lvl1pPr>
              <a:spcAft>
                <a:spcPts val="0"/>
              </a:spcAft>
              <a:defRPr lang="en-US" sz="3200" smtClean="0">
                <a:solidFill>
                  <a:schemeClr val="tx1">
                    <a:lumMod val="85000"/>
                    <a:lumOff val="15000"/>
                  </a:schemeClr>
                </a:solidFill>
                <a:latin typeface="Arial" panose="020B0604020202020204" pitchFamily="34" charset="0"/>
                <a:cs typeface="Arial" panose="020B0604020202020204" pitchFamily="34" charset="0"/>
              </a:defRPr>
            </a:lvl1pPr>
            <a:lvl2pPr>
              <a:spcAft>
                <a:spcPts val="0"/>
              </a:spcAft>
              <a:defRPr lang="en-US" sz="2800" smtClean="0">
                <a:solidFill>
                  <a:schemeClr val="tx1">
                    <a:lumMod val="85000"/>
                    <a:lumOff val="15000"/>
                  </a:schemeClr>
                </a:solidFill>
                <a:latin typeface="Arial" panose="020B0604020202020204" pitchFamily="34" charset="0"/>
                <a:cs typeface="Arial" panose="020B0604020202020204" pitchFamily="34" charset="0"/>
              </a:defRPr>
            </a:lvl2pPr>
            <a:lvl3pPr>
              <a:spcAft>
                <a:spcPts val="0"/>
              </a:spcAft>
              <a:defRPr lang="en-US" sz="2400" smtClean="0">
                <a:solidFill>
                  <a:schemeClr val="tx1">
                    <a:lumMod val="85000"/>
                    <a:lumOff val="15000"/>
                  </a:schemeClr>
                </a:solidFill>
                <a:latin typeface="Arial" panose="020B0604020202020204" pitchFamily="34" charset="0"/>
                <a:cs typeface="Arial" panose="020B0604020202020204" pitchFamily="34" charset="0"/>
              </a:defRPr>
            </a:lvl3pPr>
            <a:lvl4pPr>
              <a:spcAft>
                <a:spcPts val="0"/>
              </a:spcAft>
              <a:defRPr lang="en-US" sz="2400" smtClean="0">
                <a:solidFill>
                  <a:schemeClr val="tx1">
                    <a:lumMod val="85000"/>
                    <a:lumOff val="15000"/>
                  </a:schemeClr>
                </a:solidFill>
                <a:latin typeface="Arial" panose="020B0604020202020204" pitchFamily="34" charset="0"/>
                <a:cs typeface="Arial" panose="020B0604020202020204" pitchFamily="34" charset="0"/>
              </a:defRPr>
            </a:lvl4pPr>
            <a:lvl5pPr>
              <a:spcAft>
                <a:spcPts val="0"/>
              </a:spcAft>
              <a:defRPr lang="en-US" sz="2000">
                <a:solidFill>
                  <a:schemeClr val="tx1">
                    <a:lumMod val="85000"/>
                    <a:lumOff val="15000"/>
                  </a:schemeClr>
                </a:solidFill>
                <a:latin typeface="Arial" panose="020B0604020202020204" pitchFamily="34" charset="0"/>
                <a:cs typeface="Arial" panose="020B0604020202020204" pitchFamily="34" charset="0"/>
              </a:defRPr>
            </a:lvl5pPr>
          </a:lstStyle>
          <a:p>
            <a:pPr marL="0" lvl="0" indent="0">
              <a:lnSpc>
                <a:spcPct val="150000"/>
              </a:lnSpc>
              <a:spcBef>
                <a:spcPts val="1000"/>
              </a:spcBef>
              <a:spcAft>
                <a:spcPts val="1200"/>
              </a:spcAft>
              <a:buNone/>
            </a:pPr>
            <a:r>
              <a:rPr lang="en-GB"/>
              <a:t>Click to edit Master text styles</a:t>
            </a:r>
          </a:p>
          <a:p>
            <a:pPr marL="0" lvl="1" indent="0">
              <a:lnSpc>
                <a:spcPct val="150000"/>
              </a:lnSpc>
              <a:spcBef>
                <a:spcPts val="1000"/>
              </a:spcBef>
              <a:spcAft>
                <a:spcPts val="1200"/>
              </a:spcAft>
              <a:buNone/>
            </a:pPr>
            <a:r>
              <a:rPr lang="en-GB"/>
              <a:t>Second level</a:t>
            </a:r>
          </a:p>
          <a:p>
            <a:pPr marL="0" lvl="2" indent="0">
              <a:lnSpc>
                <a:spcPct val="150000"/>
              </a:lnSpc>
              <a:spcBef>
                <a:spcPts val="1000"/>
              </a:spcBef>
              <a:spcAft>
                <a:spcPts val="1200"/>
              </a:spcAft>
              <a:buNone/>
            </a:pPr>
            <a:r>
              <a:rPr lang="en-GB"/>
              <a:t>Third level</a:t>
            </a:r>
          </a:p>
          <a:p>
            <a:pPr marL="0" lvl="3" indent="0">
              <a:lnSpc>
                <a:spcPct val="150000"/>
              </a:lnSpc>
              <a:spcBef>
                <a:spcPts val="1000"/>
              </a:spcBef>
              <a:spcAft>
                <a:spcPts val="1200"/>
              </a:spcAft>
              <a:buNone/>
            </a:pPr>
            <a:r>
              <a:rPr lang="en-GB"/>
              <a:t>Fourth level</a:t>
            </a:r>
          </a:p>
          <a:p>
            <a:pPr marL="0" lvl="4" indent="0">
              <a:lnSpc>
                <a:spcPct val="150000"/>
              </a:lnSpc>
              <a:spcBef>
                <a:spcPts val="1000"/>
              </a:spcBef>
              <a:spcAft>
                <a:spcPts val="1200"/>
              </a:spcAft>
              <a:buNone/>
            </a:pPr>
            <a:r>
              <a:rPr lang="en-GB"/>
              <a:t>Fifth level</a:t>
            </a:r>
            <a:endParaRPr lang="en-US"/>
          </a:p>
        </p:txBody>
      </p:sp>
    </p:spTree>
    <p:extLst>
      <p:ext uri="{BB962C8B-B14F-4D97-AF65-F5344CB8AC3E}">
        <p14:creationId xmlns:p14="http://schemas.microsoft.com/office/powerpoint/2010/main" val="2864763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2 content">
    <p:spTree>
      <p:nvGrpSpPr>
        <p:cNvPr id="1" name=""/>
        <p:cNvGrpSpPr/>
        <p:nvPr/>
      </p:nvGrpSpPr>
      <p:grpSpPr>
        <a:xfrm>
          <a:off x="0" y="0"/>
          <a:ext cx="0" cy="0"/>
          <a:chOff x="0" y="0"/>
          <a:chExt cx="0" cy="0"/>
        </a:xfrm>
      </p:grpSpPr>
      <p:sp>
        <p:nvSpPr>
          <p:cNvPr id="2" name="Title 1"/>
          <p:cNvSpPr>
            <a:spLocks noGrp="1"/>
          </p:cNvSpPr>
          <p:nvPr>
            <p:ph type="title"/>
          </p:nvPr>
        </p:nvSpPr>
        <p:spPr>
          <a:xfrm>
            <a:off x="521207" y="272955"/>
            <a:ext cx="11215868" cy="970835"/>
          </a:xfrm>
        </p:spPr>
        <p:txBody>
          <a:bodyPr>
            <a:normAutofit/>
          </a:bodyPr>
          <a:lstStyle>
            <a:lvl1pPr>
              <a:defRPr>
                <a:latin typeface="Arial" panose="020B0604020202020204" pitchFamily="34" charset="0"/>
                <a:cs typeface="Arial" panose="020B0604020202020204" pitchFamily="34" charset="0"/>
              </a:defRPr>
            </a:lvl1pPr>
          </a:lstStyle>
          <a:p>
            <a:r>
              <a:rPr lang="en-GB"/>
              <a:t>Click to edit Master title style</a:t>
            </a:r>
          </a:p>
        </p:txBody>
      </p:sp>
      <p:cxnSp>
        <p:nvCxnSpPr>
          <p:cNvPr id="4" name="Straight Connector 3">
            <a:extLst>
              <a:ext uri="{C183D7F6-B498-43B3-948B-1728B52AA6E4}">
                <adec:decorative xmlns:adec="http://schemas.microsoft.com/office/drawing/2017/decorative" val="1"/>
              </a:ext>
            </a:extLst>
          </p:cNvPr>
          <p:cNvCxnSpPr/>
          <p:nvPr userDrawn="1"/>
        </p:nvCxnSpPr>
        <p:spPr>
          <a:xfrm flipV="1">
            <a:off x="521208" y="1243790"/>
            <a:ext cx="11066358" cy="411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604434" y="1550020"/>
            <a:ext cx="5178180" cy="4661817"/>
          </a:xfrm>
          <a:ln w="12700">
            <a:solidFill>
              <a:schemeClr val="accent5">
                <a:lumMod val="60000"/>
                <a:lumOff val="40000"/>
              </a:schemeClr>
            </a:solidFill>
          </a:ln>
        </p:spPr>
        <p:txBody>
          <a:bodyPr/>
          <a:lstStyle>
            <a:lvl1pPr>
              <a:lnSpc>
                <a:spcPct val="100000"/>
              </a:lnSpc>
              <a:spcAft>
                <a:spcPts val="0"/>
              </a:spcAft>
              <a:defRPr>
                <a:latin typeface="Arial" panose="020B0604020202020204" pitchFamily="34" charset="0"/>
                <a:cs typeface="Arial" panose="020B0604020202020204" pitchFamily="34" charset="0"/>
              </a:defRPr>
            </a:lvl1pPr>
            <a:lvl2pPr>
              <a:spcAft>
                <a:spcPts val="0"/>
              </a:spcAft>
              <a:defRPr>
                <a:latin typeface="Arial" panose="020B0604020202020204" pitchFamily="34" charset="0"/>
                <a:cs typeface="Arial" panose="020B0604020202020204" pitchFamily="34" charset="0"/>
              </a:defRPr>
            </a:lvl2pPr>
            <a:lvl3pPr>
              <a:spcAft>
                <a:spcPts val="0"/>
              </a:spcAft>
              <a:defRPr>
                <a:latin typeface="Arial" panose="020B0604020202020204" pitchFamily="34" charset="0"/>
                <a:cs typeface="Arial" panose="020B0604020202020204" pitchFamily="34" charset="0"/>
              </a:defRPr>
            </a:lvl3pPr>
            <a:lvl4pPr>
              <a:spcAft>
                <a:spcPts val="0"/>
              </a:spcAft>
              <a:defRPr>
                <a:latin typeface="Arial" panose="020B0604020202020204" pitchFamily="34" charset="0"/>
                <a:cs typeface="Arial" panose="020B0604020202020204" pitchFamily="34" charset="0"/>
              </a:defRPr>
            </a:lvl4pPr>
            <a:lvl5pPr>
              <a:spcAft>
                <a:spcPts val="0"/>
              </a:spcAft>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7"/>
          <p:cNvSpPr>
            <a:spLocks noGrp="1"/>
          </p:cNvSpPr>
          <p:nvPr>
            <p:ph sz="quarter" idx="11"/>
          </p:nvPr>
        </p:nvSpPr>
        <p:spPr>
          <a:xfrm>
            <a:off x="6181859" y="1564088"/>
            <a:ext cx="5405707" cy="4661817"/>
          </a:xfrm>
          <a:ln w="12700">
            <a:solidFill>
              <a:schemeClr val="accent5">
                <a:lumMod val="60000"/>
                <a:lumOff val="40000"/>
              </a:schemeClr>
            </a:solidFill>
          </a:ln>
        </p:spPr>
        <p:txBody>
          <a:bodyPr/>
          <a:lstStyle>
            <a:lvl1pPr>
              <a:lnSpc>
                <a:spcPct val="100000"/>
              </a:lnSpc>
              <a:spcAft>
                <a:spcPts val="0"/>
              </a:spcAft>
              <a:defRPr>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1675218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comparison content">
    <p:spTree>
      <p:nvGrpSpPr>
        <p:cNvPr id="1" name=""/>
        <p:cNvGrpSpPr/>
        <p:nvPr/>
      </p:nvGrpSpPr>
      <p:grpSpPr>
        <a:xfrm>
          <a:off x="0" y="0"/>
          <a:ext cx="0" cy="0"/>
          <a:chOff x="0" y="0"/>
          <a:chExt cx="0" cy="0"/>
        </a:xfrm>
      </p:grpSpPr>
      <p:sp>
        <p:nvSpPr>
          <p:cNvPr id="2" name="Title 1"/>
          <p:cNvSpPr>
            <a:spLocks noGrp="1"/>
          </p:cNvSpPr>
          <p:nvPr>
            <p:ph type="title"/>
          </p:nvPr>
        </p:nvSpPr>
        <p:spPr>
          <a:xfrm>
            <a:off x="400335" y="255943"/>
            <a:ext cx="11391331" cy="954389"/>
          </a:xfrm>
        </p:spPr>
        <p:txBody>
          <a:bodyPr>
            <a:normAutofit/>
          </a:bodyPr>
          <a:lstStyle>
            <a:lvl1pPr>
              <a:defRPr>
                <a:latin typeface="Arial" panose="020B0604020202020204" pitchFamily="34" charset="0"/>
                <a:cs typeface="Arial" panose="020B0604020202020204" pitchFamily="34" charset="0"/>
              </a:defRPr>
            </a:lvl1pPr>
          </a:lstStyle>
          <a:p>
            <a:r>
              <a:rPr lang="en-GB"/>
              <a:t>Click to edit Master title style</a:t>
            </a:r>
          </a:p>
        </p:txBody>
      </p:sp>
      <p:cxnSp>
        <p:nvCxnSpPr>
          <p:cNvPr id="4" name="Straight Connector 3">
            <a:extLst>
              <a:ext uri="{C183D7F6-B498-43B3-948B-1728B52AA6E4}">
                <adec:decorative xmlns:adec="http://schemas.microsoft.com/office/drawing/2017/decorative" val="1"/>
              </a:ext>
            </a:extLst>
          </p:cNvPr>
          <p:cNvCxnSpPr/>
          <p:nvPr userDrawn="1"/>
        </p:nvCxnSpPr>
        <p:spPr>
          <a:xfrm flipV="1">
            <a:off x="562821" y="1220409"/>
            <a:ext cx="11066358" cy="411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1"/>
          <p:cNvSpPr>
            <a:spLocks noGrp="1"/>
          </p:cNvSpPr>
          <p:nvPr>
            <p:ph type="body" idx="1"/>
          </p:nvPr>
        </p:nvSpPr>
        <p:spPr>
          <a:xfrm>
            <a:off x="400335" y="1414463"/>
            <a:ext cx="5367420" cy="823912"/>
          </a:xfr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vert="horz" lIns="91440" tIns="45720" rIns="91440" bIns="45720" rtlCol="0" anchor="b" anchorCtr="0">
            <a:normAutofit/>
          </a:bodyPr>
          <a:lstStyle>
            <a:lvl1pPr>
              <a:defRPr lang="en-GB" sz="2800" b="1"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n-GB"/>
              <a:t>Click to edit Master text styles</a:t>
            </a:r>
          </a:p>
        </p:txBody>
      </p:sp>
      <p:sp>
        <p:nvSpPr>
          <p:cNvPr id="9" name="Content Placeholder 2"/>
          <p:cNvSpPr>
            <a:spLocks noGrp="1"/>
          </p:cNvSpPr>
          <p:nvPr>
            <p:ph sz="half" idx="2"/>
          </p:nvPr>
        </p:nvSpPr>
        <p:spPr>
          <a:xfrm>
            <a:off x="400335" y="2238375"/>
            <a:ext cx="5367420" cy="4278334"/>
          </a:xfr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a:normAutofit/>
          </a:bodyPr>
          <a:lstStyle>
            <a:lvl1pPr>
              <a:spcAft>
                <a:spcPts val="0"/>
              </a:spcAft>
              <a:defRPr lang="en-GB" sz="2800" kern="1200" dirty="0">
                <a:solidFill>
                  <a:schemeClr val="tx1">
                    <a:lumMod val="85000"/>
                    <a:lumOff val="15000"/>
                  </a:schemeClr>
                </a:solidFill>
                <a:latin typeface="Arial" panose="020B0604020202020204" pitchFamily="34" charset="0"/>
                <a:ea typeface="+mn-ea"/>
                <a:cs typeface="Arial" panose="020B0604020202020204" pitchFamily="34" charset="0"/>
              </a:defRPr>
            </a:lvl1pPr>
          </a:lstStyle>
          <a:p>
            <a:pPr lvl="0"/>
            <a:r>
              <a:rPr lang="en-GB"/>
              <a:t>Click to edit Master text styles</a:t>
            </a:r>
          </a:p>
        </p:txBody>
      </p:sp>
      <p:sp>
        <p:nvSpPr>
          <p:cNvPr id="10" name="Text Placeholder 3"/>
          <p:cNvSpPr>
            <a:spLocks noGrp="1"/>
          </p:cNvSpPr>
          <p:nvPr>
            <p:ph type="body" sz="quarter" idx="3"/>
          </p:nvPr>
        </p:nvSpPr>
        <p:spPr>
          <a:xfrm>
            <a:off x="6246053" y="1414463"/>
            <a:ext cx="5545612" cy="823912"/>
          </a:xfrm>
          <a:ln>
            <a:solidFill>
              <a:srgbClr val="69C0B0"/>
            </a:solidFill>
          </a:ln>
        </p:spPr>
        <p:txBody>
          <a:bodyPr anchor="b" anchorCtr="0">
            <a:normAutofit/>
          </a:bodyPr>
          <a:lstStyle>
            <a:lvl1pPr>
              <a:defRPr sz="2800" b="1">
                <a:latin typeface="Arial" panose="020B0604020202020204" pitchFamily="34" charset="0"/>
                <a:cs typeface="Arial" panose="020B0604020202020204" pitchFamily="34" charset="0"/>
              </a:defRPr>
            </a:lvl1pPr>
          </a:lstStyle>
          <a:p>
            <a:pPr lvl="0"/>
            <a:r>
              <a:rPr lang="en-GB"/>
              <a:t>Click to edit Master text styles</a:t>
            </a:r>
          </a:p>
        </p:txBody>
      </p:sp>
      <p:sp>
        <p:nvSpPr>
          <p:cNvPr id="11" name="Content Placeholder 4"/>
          <p:cNvSpPr>
            <a:spLocks noGrp="1"/>
          </p:cNvSpPr>
          <p:nvPr>
            <p:ph sz="quarter" idx="4"/>
          </p:nvPr>
        </p:nvSpPr>
        <p:spPr>
          <a:xfrm>
            <a:off x="6246056" y="2238374"/>
            <a:ext cx="5545610" cy="4278335"/>
          </a:xfrm>
          <a:ln w="12700">
            <a:solidFill>
              <a:srgbClr val="69C0B0"/>
            </a:solidFill>
          </a:ln>
        </p:spPr>
        <p:txBody>
          <a:bodyPr>
            <a:normAutofit/>
          </a:bodyPr>
          <a:lstStyle>
            <a:lvl1pPr>
              <a:spcAft>
                <a:spcPts val="0"/>
              </a:spcAft>
              <a:defRPr sz="2800">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1456383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1 Title/Finish Slid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bwMode="blackWhite">
          <a:xfrm>
            <a:off x="254949" y="262783"/>
            <a:ext cx="11682101" cy="6332433"/>
          </a:xfrm>
          <a:prstGeom prst="rect">
            <a:avLst/>
          </a:prstGeom>
          <a:solidFill>
            <a:srgbClr val="5DC4B1"/>
          </a:solidFill>
          <a:ln>
            <a:solidFill>
              <a:srgbClr val="69C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 name="Picture 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1887" y="509450"/>
            <a:ext cx="1120462" cy="1316700"/>
          </a:xfrm>
          <a:prstGeom prst="rect">
            <a:avLst/>
          </a:prstGeom>
        </p:spPr>
      </p:pic>
      <p:sp>
        <p:nvSpPr>
          <p:cNvPr id="8" name="Title 7"/>
          <p:cNvSpPr>
            <a:spLocks noGrp="1"/>
          </p:cNvSpPr>
          <p:nvPr>
            <p:ph type="title"/>
          </p:nvPr>
        </p:nvSpPr>
        <p:spPr>
          <a:xfrm>
            <a:off x="521208" y="602603"/>
            <a:ext cx="9782852" cy="1522412"/>
          </a:xfrm>
        </p:spPr>
        <p:txBody>
          <a:bodyPr>
            <a:normAutofit/>
          </a:bodyPr>
          <a:lstStyle>
            <a:lvl1pPr>
              <a:lnSpc>
                <a:spcPct val="150000"/>
              </a:lnSpc>
              <a:defRPr sz="4400">
                <a:solidFill>
                  <a:schemeClr val="tx1">
                    <a:lumMod val="85000"/>
                    <a:lumOff val="15000"/>
                  </a:schemeClr>
                </a:solidFill>
                <a:latin typeface="Arial" panose="020B0604020202020204" pitchFamily="34" charset="0"/>
                <a:cs typeface="Arial" panose="020B0604020202020204" pitchFamily="34" charset="0"/>
              </a:defRPr>
            </a:lvl1pPr>
          </a:lstStyle>
          <a:p>
            <a:endParaRPr lang="en-GB"/>
          </a:p>
        </p:txBody>
      </p:sp>
      <p:sp>
        <p:nvSpPr>
          <p:cNvPr id="13" name="Content Placeholder 12"/>
          <p:cNvSpPr>
            <a:spLocks noGrp="1"/>
          </p:cNvSpPr>
          <p:nvPr>
            <p:ph sz="quarter" idx="10"/>
          </p:nvPr>
        </p:nvSpPr>
        <p:spPr>
          <a:xfrm>
            <a:off x="520699" y="2781837"/>
            <a:ext cx="11202727" cy="3451538"/>
          </a:xfrm>
        </p:spPr>
        <p:txBody>
          <a:bodyPr/>
          <a:lstStyle>
            <a:lvl1pPr>
              <a:defRPr>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185020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2 Title/Finish Slide">
    <p:spTree>
      <p:nvGrpSpPr>
        <p:cNvPr id="1" name=""/>
        <p:cNvGrpSpPr/>
        <p:nvPr/>
      </p:nvGrpSpPr>
      <p:grpSpPr>
        <a:xfrm>
          <a:off x="0" y="0"/>
          <a:ext cx="0" cy="0"/>
          <a:chOff x="0" y="0"/>
          <a:chExt cx="0" cy="0"/>
        </a:xfrm>
      </p:grpSpPr>
      <p:sp>
        <p:nvSpPr>
          <p:cNvPr id="2" name="Rounded Rectangle 1">
            <a:extLst>
              <a:ext uri="{C183D7F6-B498-43B3-948B-1728B52AA6E4}">
                <adec:decorative xmlns:adec="http://schemas.microsoft.com/office/drawing/2017/decorative" val="1"/>
              </a:ext>
            </a:extLst>
          </p:cNvPr>
          <p:cNvSpPr/>
          <p:nvPr userDrawn="1"/>
        </p:nvSpPr>
        <p:spPr>
          <a:xfrm>
            <a:off x="-367344" y="570669"/>
            <a:ext cx="8792308" cy="2674177"/>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3" name="Picture 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0524" y="457934"/>
            <a:ext cx="1120462" cy="1316700"/>
          </a:xfrm>
          <a:prstGeom prst="rect">
            <a:avLst/>
          </a:prstGeom>
        </p:spPr>
      </p:pic>
      <p:sp>
        <p:nvSpPr>
          <p:cNvPr id="8" name="Title 7"/>
          <p:cNvSpPr>
            <a:spLocks noGrp="1"/>
          </p:cNvSpPr>
          <p:nvPr>
            <p:ph type="title"/>
          </p:nvPr>
        </p:nvSpPr>
        <p:spPr>
          <a:xfrm>
            <a:off x="0" y="668740"/>
            <a:ext cx="8325134" cy="2470245"/>
          </a:xfrm>
        </p:spPr>
        <p:txBody>
          <a:bodyPr>
            <a:normAutofit/>
          </a:bodyPr>
          <a:lstStyle>
            <a:lvl1pPr>
              <a:lnSpc>
                <a:spcPct val="150000"/>
              </a:lnSpc>
              <a:defRPr sz="4400">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Content Placeholder 12"/>
          <p:cNvSpPr>
            <a:spLocks noGrp="1"/>
          </p:cNvSpPr>
          <p:nvPr>
            <p:ph sz="quarter" idx="10"/>
          </p:nvPr>
        </p:nvSpPr>
        <p:spPr>
          <a:xfrm>
            <a:off x="2088107" y="3300609"/>
            <a:ext cx="9558746" cy="2980725"/>
          </a:xfrm>
        </p:spPr>
        <p:txBody>
          <a:bodyPr/>
          <a:lstStyle>
            <a:lvl1pPr>
              <a:defRPr>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2820432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3 Title/Finish Slide">
    <p:bg>
      <p:bgRef idx="1001">
        <a:schemeClr val="bg1"/>
      </p:bgRef>
    </p:bg>
    <p:spTree>
      <p:nvGrpSpPr>
        <p:cNvPr id="1" name=""/>
        <p:cNvGrpSpPr/>
        <p:nvPr/>
      </p:nvGrpSpPr>
      <p:grpSpPr>
        <a:xfrm>
          <a:off x="0" y="0"/>
          <a:ext cx="0" cy="0"/>
          <a:chOff x="0" y="0"/>
          <a:chExt cx="0" cy="0"/>
        </a:xfrm>
      </p:grpSpPr>
      <p:sp>
        <p:nvSpPr>
          <p:cNvPr id="2" name="Rounded Rectangle 1">
            <a:extLst>
              <a:ext uri="{C183D7F6-B498-43B3-948B-1728B52AA6E4}">
                <adec:decorative xmlns:adec="http://schemas.microsoft.com/office/drawing/2017/decorative" val="1"/>
              </a:ext>
            </a:extLst>
          </p:cNvPr>
          <p:cNvSpPr/>
          <p:nvPr userDrawn="1"/>
        </p:nvSpPr>
        <p:spPr>
          <a:xfrm>
            <a:off x="3882685" y="3637877"/>
            <a:ext cx="8792308" cy="2762189"/>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3" name="Picture 2">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0524" y="457934"/>
            <a:ext cx="1120462" cy="1316700"/>
          </a:xfrm>
          <a:prstGeom prst="rect">
            <a:avLst/>
          </a:prstGeom>
        </p:spPr>
      </p:pic>
      <p:sp>
        <p:nvSpPr>
          <p:cNvPr id="8" name="Title 7"/>
          <p:cNvSpPr>
            <a:spLocks noGrp="1"/>
          </p:cNvSpPr>
          <p:nvPr>
            <p:ph type="title"/>
          </p:nvPr>
        </p:nvSpPr>
        <p:spPr>
          <a:xfrm>
            <a:off x="3882685" y="3743685"/>
            <a:ext cx="8168287" cy="2601789"/>
          </a:xfrm>
        </p:spPr>
        <p:txBody>
          <a:bodyPr>
            <a:normAutofit/>
          </a:bodyPr>
          <a:lstStyle>
            <a:lvl1pPr>
              <a:lnSpc>
                <a:spcPct val="150000"/>
              </a:lnSpc>
              <a:defRPr sz="4400">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Content Placeholder 12"/>
          <p:cNvSpPr>
            <a:spLocks noGrp="1"/>
          </p:cNvSpPr>
          <p:nvPr>
            <p:ph sz="quarter" idx="10"/>
          </p:nvPr>
        </p:nvSpPr>
        <p:spPr>
          <a:xfrm>
            <a:off x="520700" y="457934"/>
            <a:ext cx="7528596" cy="2980725"/>
          </a:xfrm>
        </p:spPr>
        <p:txBody>
          <a:bodyPr/>
          <a:lstStyle>
            <a:lvl1pPr>
              <a:defRPr>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56408706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 Title Content">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bwMode="blackWhite">
          <a:xfrm>
            <a:off x="283087" y="276852"/>
            <a:ext cx="11683049" cy="1025103"/>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lvl="0" algn="ctr"/>
            <a:endParaRPr lang="en-US"/>
          </a:p>
        </p:txBody>
      </p:sp>
      <p:sp>
        <p:nvSpPr>
          <p:cNvPr id="2" name="Title 1"/>
          <p:cNvSpPr>
            <a:spLocks noGrp="1"/>
          </p:cNvSpPr>
          <p:nvPr>
            <p:ph type="title"/>
          </p:nvPr>
        </p:nvSpPr>
        <p:spPr>
          <a:xfrm>
            <a:off x="379539" y="276851"/>
            <a:ext cx="11529374" cy="1025102"/>
          </a:xfrm>
        </p:spPr>
        <p:txBody>
          <a:bodyPr>
            <a:normAutofit/>
          </a:bodyPr>
          <a:lstStyle>
            <a:lvl1pPr>
              <a:defRPr sz="4000" b="0">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7" name="Content Placeholder 6"/>
          <p:cNvSpPr>
            <a:spLocks noGrp="1"/>
          </p:cNvSpPr>
          <p:nvPr>
            <p:ph sz="quarter" idx="13"/>
          </p:nvPr>
        </p:nvSpPr>
        <p:spPr>
          <a:xfrm>
            <a:off x="511360" y="1588451"/>
            <a:ext cx="11094486" cy="4837949"/>
          </a:xfrm>
          <a:noFill/>
          <a:ln w="12700">
            <a:solidFill>
              <a:schemeClr val="accent5">
                <a:lumMod val="60000"/>
                <a:lumOff val="40000"/>
              </a:schemeClr>
            </a:solidFill>
          </a:ln>
        </p:spPr>
        <p:txBody>
          <a:bodyPr vert="horz" lIns="91440" tIns="45720" rIns="91440" bIns="45720" rtlCol="0">
            <a:normAutofit/>
          </a:bodyPr>
          <a:lstStyle>
            <a:lvl1pPr>
              <a:defRPr lang="en-US" dirty="0" smtClean="0">
                <a:latin typeface="Arial" panose="020B0604020202020204" pitchFamily="34" charset="0"/>
                <a:cs typeface="Arial" panose="020B0604020202020204" pitchFamily="34" charset="0"/>
              </a:defRPr>
            </a:lvl1pPr>
            <a:lvl2pPr>
              <a:defRPr lang="en-US" dirty="0" smtClean="0">
                <a:latin typeface="Arial" panose="020B0604020202020204" pitchFamily="34" charset="0"/>
                <a:cs typeface="Arial" panose="020B0604020202020204" pitchFamily="34" charset="0"/>
              </a:defRPr>
            </a:lvl2pPr>
            <a:lvl3pPr>
              <a:defRPr lang="en-US" dirty="0" smtClean="0">
                <a:latin typeface="Arial" panose="020B0604020202020204" pitchFamily="34" charset="0"/>
                <a:cs typeface="Arial" panose="020B0604020202020204" pitchFamily="34" charset="0"/>
              </a:defRPr>
            </a:lvl3pPr>
            <a:lvl4pPr>
              <a:defRPr lang="en-US" sz="2400" dirty="0" smtClean="0">
                <a:latin typeface="Arial" panose="020B0604020202020204" pitchFamily="34" charset="0"/>
                <a:cs typeface="Arial" panose="020B0604020202020204" pitchFamily="34" charset="0"/>
              </a:defRPr>
            </a:lvl4pPr>
            <a:lvl5pPr>
              <a:defRPr lang="en-US" dirty="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35655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 2 contenta">
    <p:bg>
      <p:bgRef idx="1001">
        <a:schemeClr val="bg1"/>
      </p:bgRef>
    </p:bg>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bwMode="blackWhite">
          <a:xfrm>
            <a:off x="257577" y="281455"/>
            <a:ext cx="11694018" cy="1025103"/>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422732" y="281455"/>
            <a:ext cx="11511691" cy="1025103"/>
          </a:xfrm>
        </p:spPr>
        <p:txBody>
          <a:bodyPr>
            <a:normAutofit/>
          </a:bodyPr>
          <a:lstStyle>
            <a:lvl1pPr>
              <a:defRPr>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Text Placeholder 5"/>
          <p:cNvSpPr>
            <a:spLocks noGrp="1"/>
          </p:cNvSpPr>
          <p:nvPr>
            <p:ph type="body" sz="quarter" idx="10"/>
          </p:nvPr>
        </p:nvSpPr>
        <p:spPr>
          <a:xfrm>
            <a:off x="443469" y="1648496"/>
            <a:ext cx="5178180" cy="4807722"/>
          </a:xfrm>
          <a:ln w="12700">
            <a:solidFill>
              <a:schemeClr val="accent5">
                <a:lumMod val="60000"/>
                <a:lumOff val="40000"/>
              </a:schemeClr>
            </a:solidFill>
          </a:ln>
        </p:spPr>
        <p:txBody>
          <a:bodyPr/>
          <a:lstStyle>
            <a:lvl1pPr>
              <a:lnSpc>
                <a:spcPct val="150000"/>
              </a:lnSpc>
              <a:defRPr sz="3200">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7"/>
          <p:cNvSpPr>
            <a:spLocks noGrp="1"/>
          </p:cNvSpPr>
          <p:nvPr>
            <p:ph sz="quarter" idx="11"/>
          </p:nvPr>
        </p:nvSpPr>
        <p:spPr>
          <a:xfrm>
            <a:off x="6181859" y="1648496"/>
            <a:ext cx="5405707" cy="4807722"/>
          </a:xfrm>
          <a:ln w="12700">
            <a:solidFill>
              <a:schemeClr val="accent5">
                <a:lumMod val="60000"/>
                <a:lumOff val="40000"/>
              </a:schemeClr>
            </a:solidFill>
          </a:ln>
        </p:spPr>
        <p:txBody>
          <a:bodyPr/>
          <a:lstStyle>
            <a:lvl1pPr>
              <a:lnSpc>
                <a:spcPct val="150000"/>
              </a:lnSpc>
              <a:defRPr>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19695141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 Compare Content">
    <p:spTree>
      <p:nvGrpSpPr>
        <p:cNvPr id="1" name=""/>
        <p:cNvGrpSpPr/>
        <p:nvPr/>
      </p:nvGrpSpPr>
      <p:grpSpPr>
        <a:xfrm>
          <a:off x="0" y="0"/>
          <a:ext cx="0" cy="0"/>
          <a:chOff x="0" y="0"/>
          <a:chExt cx="0" cy="0"/>
        </a:xfrm>
      </p:grpSpPr>
      <p:sp>
        <p:nvSpPr>
          <p:cNvPr id="13" name="Rectangle 12">
            <a:extLst>
              <a:ext uri="{C183D7F6-B498-43B3-948B-1728B52AA6E4}">
                <adec:decorative xmlns:adec="http://schemas.microsoft.com/office/drawing/2017/decorative" val="1"/>
              </a:ext>
            </a:extLst>
          </p:cNvPr>
          <p:cNvSpPr/>
          <p:nvPr userDrawn="1"/>
        </p:nvSpPr>
        <p:spPr bwMode="blackWhite">
          <a:xfrm>
            <a:off x="267286" y="276852"/>
            <a:ext cx="11662118" cy="1025103"/>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262596" y="276851"/>
            <a:ext cx="11662118" cy="1025103"/>
          </a:xfrm>
        </p:spPr>
        <p:txBody>
          <a:bodyPr>
            <a:normAutofit/>
          </a:bodyPr>
          <a:lstStyle>
            <a:lvl1pPr>
              <a:defRPr>
                <a:latin typeface="Arial" panose="020B0604020202020204" pitchFamily="34" charset="0"/>
                <a:cs typeface="Arial" panose="020B0604020202020204" pitchFamily="34" charset="0"/>
              </a:defRPr>
            </a:lvl1pPr>
          </a:lstStyle>
          <a:p>
            <a:r>
              <a:rPr lang="en-GB"/>
              <a:t>Click to edit Master title style</a:t>
            </a:r>
          </a:p>
        </p:txBody>
      </p:sp>
      <p:sp>
        <p:nvSpPr>
          <p:cNvPr id="7" name="Text Placeholder 1"/>
          <p:cNvSpPr>
            <a:spLocks noGrp="1"/>
          </p:cNvSpPr>
          <p:nvPr>
            <p:ph type="body" idx="1"/>
          </p:nvPr>
        </p:nvSpPr>
        <p:spPr>
          <a:xfrm>
            <a:off x="536359" y="1414463"/>
            <a:ext cx="5231395" cy="823912"/>
          </a:xfrm>
          <a:ln>
            <a:solidFill>
              <a:schemeClr val="accent5">
                <a:lumMod val="60000"/>
                <a:lumOff val="40000"/>
              </a:schemeClr>
            </a:solidFill>
          </a:ln>
        </p:spPr>
        <p:txBody>
          <a:bodyPr>
            <a:normAutofit/>
          </a:bodyPr>
          <a:lstStyle>
            <a:lvl1pPr>
              <a:defRPr sz="2400" b="1">
                <a:latin typeface="Arial" panose="020B0604020202020204" pitchFamily="34" charset="0"/>
                <a:cs typeface="Arial" panose="020B0604020202020204" pitchFamily="34" charset="0"/>
              </a:defRPr>
            </a:lvl1pPr>
          </a:lstStyle>
          <a:p>
            <a:pPr lvl="0"/>
            <a:endParaRPr lang="en-GB"/>
          </a:p>
        </p:txBody>
      </p:sp>
      <p:sp>
        <p:nvSpPr>
          <p:cNvPr id="9" name="Content Placeholder 2"/>
          <p:cNvSpPr>
            <a:spLocks noGrp="1"/>
          </p:cNvSpPr>
          <p:nvPr>
            <p:ph sz="half" idx="2"/>
          </p:nvPr>
        </p:nvSpPr>
        <p:spPr>
          <a:xfrm>
            <a:off x="536359" y="2238375"/>
            <a:ext cx="5231395" cy="4278334"/>
          </a:xfrm>
          <a:ln w="12700">
            <a:solidFill>
              <a:schemeClr val="accent5">
                <a:lumMod val="60000"/>
                <a:lumOff val="40000"/>
              </a:schemeClr>
            </a:solidFill>
          </a:ln>
        </p:spPr>
        <p:txBody>
          <a:bodyPr vert="horz" lIns="91440" tIns="45720" rIns="91440" bIns="45720" rtlCol="0">
            <a:normAutofit/>
          </a:bodyPr>
          <a:lstStyle>
            <a:lvl1pPr>
              <a:defRPr lang="en-GB" sz="2800">
                <a:latin typeface="Arial" panose="020B0604020202020204" pitchFamily="34" charset="0"/>
                <a:cs typeface="Arial" panose="020B0604020202020204" pitchFamily="34" charset="0"/>
              </a:defRPr>
            </a:lvl1pPr>
          </a:lstStyle>
          <a:p>
            <a:pPr lvl="0"/>
            <a:r>
              <a:rPr lang="en-GB"/>
              <a:t>Click to edit Master text styles</a:t>
            </a:r>
          </a:p>
        </p:txBody>
      </p:sp>
      <p:sp>
        <p:nvSpPr>
          <p:cNvPr id="11" name="Content Placeholder 4"/>
          <p:cNvSpPr>
            <a:spLocks noGrp="1"/>
          </p:cNvSpPr>
          <p:nvPr>
            <p:ph sz="quarter" idx="4"/>
          </p:nvPr>
        </p:nvSpPr>
        <p:spPr>
          <a:xfrm>
            <a:off x="6246056" y="2238374"/>
            <a:ext cx="5321380" cy="4278335"/>
          </a:xfrm>
          <a:ln w="12700">
            <a:solidFill>
              <a:schemeClr val="accent5">
                <a:lumMod val="60000"/>
                <a:lumOff val="40000"/>
              </a:schemeClr>
            </a:solidFill>
          </a:ln>
        </p:spPr>
        <p:txBody>
          <a:bodyPr>
            <a:normAutofit/>
          </a:bodyPr>
          <a:lstStyle>
            <a:lvl1pPr>
              <a:defRPr sz="2800">
                <a:latin typeface="Arial" panose="020B0604020202020204" pitchFamily="34" charset="0"/>
                <a:cs typeface="Arial" panose="020B0604020202020204" pitchFamily="34" charset="0"/>
              </a:defRPr>
            </a:lvl1pPr>
          </a:lstStyle>
          <a:p>
            <a:pPr lvl="0"/>
            <a:r>
              <a:rPr lang="en-GB"/>
              <a:t>Click to edit Master text styles</a:t>
            </a:r>
          </a:p>
        </p:txBody>
      </p:sp>
      <p:sp>
        <p:nvSpPr>
          <p:cNvPr id="8" name="Text Placeholder 1">
            <a:extLst>
              <a:ext uri="{FF2B5EF4-FFF2-40B4-BE49-F238E27FC236}">
                <a16:creationId xmlns:a16="http://schemas.microsoft.com/office/drawing/2014/main" id="{3E611EB0-F1B5-44DD-935E-251F9E7EBF37}"/>
              </a:ext>
            </a:extLst>
          </p:cNvPr>
          <p:cNvSpPr>
            <a:spLocks noGrp="1"/>
          </p:cNvSpPr>
          <p:nvPr>
            <p:ph type="body" idx="10"/>
          </p:nvPr>
        </p:nvSpPr>
        <p:spPr>
          <a:xfrm>
            <a:off x="6246056" y="1414461"/>
            <a:ext cx="5321380" cy="823912"/>
          </a:xfrm>
          <a:ln>
            <a:solidFill>
              <a:schemeClr val="accent5">
                <a:lumMod val="60000"/>
                <a:lumOff val="40000"/>
              </a:schemeClr>
            </a:solidFill>
          </a:ln>
        </p:spPr>
        <p:txBody>
          <a:bodyPr>
            <a:normAutofit/>
          </a:bodyPr>
          <a:lstStyle>
            <a:lvl1pPr>
              <a:defRPr sz="2400" b="1">
                <a:latin typeface="Arial" panose="020B0604020202020204" pitchFamily="34" charset="0"/>
                <a:cs typeface="Arial" panose="020B0604020202020204" pitchFamily="34" charset="0"/>
              </a:defRPr>
            </a:lvl1pPr>
          </a:lstStyle>
          <a:p>
            <a:pPr lvl="0"/>
            <a:endParaRPr lang="en-GB"/>
          </a:p>
        </p:txBody>
      </p:sp>
    </p:spTree>
    <p:extLst>
      <p:ext uri="{BB962C8B-B14F-4D97-AF65-F5344CB8AC3E}">
        <p14:creationId xmlns:p14="http://schemas.microsoft.com/office/powerpoint/2010/main" val="186502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 2 Contentb">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9855" y="457200"/>
            <a:ext cx="5560937" cy="6033752"/>
          </a:xfrm>
          <a:ln w="12700">
            <a:solidFill>
              <a:schemeClr val="accent5">
                <a:lumMod val="60000"/>
                <a:lumOff val="40000"/>
              </a:schemeClr>
            </a:solidFill>
          </a:ln>
        </p:spPr>
        <p:txBody>
          <a:bodyPr>
            <a:normAutofit/>
          </a:bodyPr>
          <a:lstStyle>
            <a:lvl1pPr>
              <a:defRPr sz="2800">
                <a:latin typeface="Arial" panose="020B0604020202020204" pitchFamily="34" charset="0"/>
                <a:cs typeface="Arial" panose="020B0604020202020204" pitchFamily="34" charset="0"/>
              </a:defRPr>
            </a:lvl1pPr>
          </a:lstStyle>
          <a:p>
            <a:pPr lvl="0"/>
            <a:r>
              <a:rPr lang="en-GB"/>
              <a:t>Click to edit Master text styles</a:t>
            </a:r>
          </a:p>
        </p:txBody>
      </p:sp>
      <p:sp>
        <p:nvSpPr>
          <p:cNvPr id="5" name="Rectangle 4">
            <a:extLst>
              <a:ext uri="{C183D7F6-B498-43B3-948B-1728B52AA6E4}">
                <adec:decorative xmlns:adec="http://schemas.microsoft.com/office/drawing/2017/decorative" val="1"/>
              </a:ext>
            </a:extLst>
          </p:cNvPr>
          <p:cNvSpPr/>
          <p:nvPr userDrawn="1"/>
        </p:nvSpPr>
        <p:spPr bwMode="blackWhite">
          <a:xfrm>
            <a:off x="535063" y="457191"/>
            <a:ext cx="5193792" cy="1610752"/>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 Placeholder 3"/>
          <p:cNvSpPr>
            <a:spLocks noGrp="1"/>
          </p:cNvSpPr>
          <p:nvPr>
            <p:ph type="body" sz="half" idx="2"/>
          </p:nvPr>
        </p:nvSpPr>
        <p:spPr>
          <a:xfrm>
            <a:off x="521208" y="2171700"/>
            <a:ext cx="5193792" cy="4319252"/>
          </a:xfrm>
          <a:ln w="12700">
            <a:solidFill>
              <a:schemeClr val="accent5">
                <a:lumMod val="60000"/>
                <a:lumOff val="40000"/>
              </a:schemeClr>
            </a:solidFill>
          </a:ln>
        </p:spPr>
        <p:txBody>
          <a:bodyPr>
            <a:normAutofit/>
          </a:bodyPr>
          <a:lstStyle>
            <a:lvl1pPr>
              <a:defRPr sz="2800">
                <a:latin typeface="Arial" panose="020B0604020202020204" pitchFamily="34" charset="0"/>
                <a:cs typeface="Arial" panose="020B0604020202020204" pitchFamily="34" charset="0"/>
              </a:defRPr>
            </a:lvl1pPr>
          </a:lstStyle>
          <a:p>
            <a:pPr lvl="0"/>
            <a:r>
              <a:rPr lang="en-GB"/>
              <a:t>Click to edit Master text styles</a:t>
            </a:r>
          </a:p>
        </p:txBody>
      </p:sp>
      <p:sp>
        <p:nvSpPr>
          <p:cNvPr id="2" name="Title 1"/>
          <p:cNvSpPr>
            <a:spLocks noGrp="1"/>
          </p:cNvSpPr>
          <p:nvPr>
            <p:ph type="title"/>
          </p:nvPr>
        </p:nvSpPr>
        <p:spPr>
          <a:xfrm>
            <a:off x="535063" y="509070"/>
            <a:ext cx="5193792" cy="1610752"/>
          </a:xfrm>
        </p:spPr>
        <p:txBody>
          <a:bodyPr>
            <a:normAutofit/>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314929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 2 Title/Finish Slide">
    <p:bg>
      <p:bgRef idx="1001">
        <a:schemeClr val="bg1"/>
      </p:bgRef>
    </p:bg>
    <p:spTree>
      <p:nvGrpSpPr>
        <p:cNvPr id="1" name=""/>
        <p:cNvGrpSpPr/>
        <p:nvPr/>
      </p:nvGrpSpPr>
      <p:grpSpPr>
        <a:xfrm>
          <a:off x="0" y="0"/>
          <a:ext cx="0" cy="0"/>
          <a:chOff x="0" y="0"/>
          <a:chExt cx="0" cy="0"/>
        </a:xfrm>
      </p:grpSpPr>
      <p:sp>
        <p:nvSpPr>
          <p:cNvPr id="2" name="Rounded Rectangle 1">
            <a:extLst>
              <a:ext uri="{C183D7F6-B498-43B3-948B-1728B52AA6E4}">
                <adec:decorative xmlns:adec="http://schemas.microsoft.com/office/drawing/2017/decorative" val="1"/>
              </a:ext>
            </a:extLst>
          </p:cNvPr>
          <p:cNvSpPr/>
          <p:nvPr userDrawn="1"/>
        </p:nvSpPr>
        <p:spPr>
          <a:xfrm>
            <a:off x="-478181" y="457934"/>
            <a:ext cx="8792308" cy="2674177"/>
          </a:xfrm>
          <a:prstGeom prst="roundRect">
            <a:avLst/>
          </a:prstGeom>
          <a:solidFill>
            <a:srgbClr val="5DC4B1"/>
          </a:solidFill>
          <a:ln>
            <a:solidFill>
              <a:srgbClr val="69C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pic>
        <p:nvPicPr>
          <p:cNvPr id="3" name="Picture 2">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0524" y="457934"/>
            <a:ext cx="1120462" cy="1316700"/>
          </a:xfrm>
          <a:prstGeom prst="rect">
            <a:avLst/>
          </a:prstGeom>
        </p:spPr>
      </p:pic>
      <p:sp>
        <p:nvSpPr>
          <p:cNvPr id="8" name="Title 7"/>
          <p:cNvSpPr>
            <a:spLocks noGrp="1"/>
          </p:cNvSpPr>
          <p:nvPr>
            <p:ph type="title"/>
          </p:nvPr>
        </p:nvSpPr>
        <p:spPr>
          <a:xfrm>
            <a:off x="95534" y="576666"/>
            <a:ext cx="8188657" cy="2398546"/>
          </a:xfrm>
        </p:spPr>
        <p:txBody>
          <a:bodyPr>
            <a:normAutofit/>
          </a:bodyPr>
          <a:lstStyle>
            <a:lvl1pPr>
              <a:lnSpc>
                <a:spcPct val="150000"/>
              </a:lnSpc>
              <a:defRPr sz="4400">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Content Placeholder 12"/>
          <p:cNvSpPr>
            <a:spLocks noGrp="1"/>
          </p:cNvSpPr>
          <p:nvPr>
            <p:ph sz="quarter" idx="10"/>
          </p:nvPr>
        </p:nvSpPr>
        <p:spPr>
          <a:xfrm>
            <a:off x="3466531" y="3300609"/>
            <a:ext cx="8180322" cy="2980725"/>
          </a:xfrm>
        </p:spPr>
        <p:txBody>
          <a:bodyPr/>
          <a:lstStyle>
            <a:lvl1pPr>
              <a:defRPr>
                <a:latin typeface="Arial" panose="020B0604020202020204" pitchFamily="34" charset="0"/>
                <a:cs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312644839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254475" y="24990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a:p>
        </p:txBody>
      </p:sp>
      <p:sp>
        <p:nvSpPr>
          <p:cNvPr id="2" name="Title Placeholder 1"/>
          <p:cNvSpPr>
            <a:spLocks noGrp="1"/>
          </p:cNvSpPr>
          <p:nvPr>
            <p:ph type="title"/>
          </p:nvPr>
        </p:nvSpPr>
        <p:spPr>
          <a:xfrm>
            <a:off x="521207" y="275661"/>
            <a:ext cx="11215868" cy="979933"/>
          </a:xfrm>
          <a:prstGeom prst="rect">
            <a:avLst/>
          </a:prstGeom>
        </p:spPr>
        <p:txBody>
          <a:bodyPr vert="horz" lIns="91440" tIns="45720" rIns="91440" bIns="45720" rtlCol="0" anchor="b" anchorCtr="0">
            <a:normAutofit/>
          </a:bodyPr>
          <a:lstStyle/>
          <a:p>
            <a:r>
              <a:rPr lang="en-GB"/>
              <a:t>Click to edit Master title style</a:t>
            </a:r>
            <a:endParaRPr lang="en-US"/>
          </a:p>
        </p:txBody>
      </p:sp>
      <p:sp>
        <p:nvSpPr>
          <p:cNvPr id="3" name="Text Placeholder 2"/>
          <p:cNvSpPr>
            <a:spLocks noGrp="1"/>
          </p:cNvSpPr>
          <p:nvPr>
            <p:ph type="body" idx="1"/>
          </p:nvPr>
        </p:nvSpPr>
        <p:spPr>
          <a:xfrm>
            <a:off x="521207" y="1435600"/>
            <a:ext cx="11215868" cy="496673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Box 3">
            <a:extLst>
              <a:ext uri="{FF2B5EF4-FFF2-40B4-BE49-F238E27FC236}">
                <a16:creationId xmlns:a16="http://schemas.microsoft.com/office/drawing/2014/main" id="{136A2D6B-90FE-744B-A5D1-339C35A0C87D}"/>
              </a:ext>
            </a:extLst>
          </p:cNvPr>
          <p:cNvSpPr txBox="1"/>
          <p:nvPr userDrawn="1"/>
        </p:nvSpPr>
        <p:spPr>
          <a:xfrm>
            <a:off x="3699164" y="-55418"/>
            <a:ext cx="0" cy="0"/>
          </a:xfrm>
          <a:prstGeom prst="rect">
            <a:avLst/>
          </a:prstGeom>
        </p:spPr>
        <p:txBody>
          <a:bodyPr vert="horz" wrap="none" lIns="91440" tIns="45720" rIns="91440" bIns="45720" rtlCol="0" anchor="b" anchorCtr="0">
            <a:noAutofit/>
          </a:bodyPr>
          <a:lstStyle/>
          <a:p>
            <a:endParaRPr lang="en-US" sz="3200"/>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92" r:id="rId2"/>
    <p:sldLayoutId id="2147483666" r:id="rId3"/>
    <p:sldLayoutId id="2147483671" r:id="rId4"/>
    <p:sldLayoutId id="2147483663" r:id="rId5"/>
    <p:sldLayoutId id="2147483673" r:id="rId6"/>
    <p:sldLayoutId id="2147483674" r:id="rId7"/>
    <p:sldLayoutId id="2147483679" r:id="rId8"/>
    <p:sldLayoutId id="2147483683" r:id="rId9"/>
    <p:sldLayoutId id="2147483682" r:id="rId10"/>
    <p:sldLayoutId id="2147483685" r:id="rId11"/>
    <p:sldLayoutId id="2147483686" r:id="rId12"/>
    <p:sldLayoutId id="2147483687" r:id="rId13"/>
    <p:sldLayoutId id="2147483688" r:id="rId14"/>
    <p:sldLayoutId id="2147483675" r:id="rId15"/>
    <p:sldLayoutId id="2147483664" r:id="rId16"/>
    <p:sldLayoutId id="2147483668" r:id="rId17"/>
  </p:sldLayoutIdLst>
  <p:txStyles>
    <p:titleStyle>
      <a:lvl1pPr algn="l" defTabSz="914400" rtl="0" eaLnBrk="1" latinLnBrk="0" hangingPunct="1">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50000"/>
        </a:lnSpc>
        <a:spcBef>
          <a:spcPts val="1000"/>
        </a:spcBef>
        <a:spcAft>
          <a:spcPts val="0"/>
        </a:spcAft>
        <a:buFontTx/>
        <a:buNone/>
        <a:defRPr lang="en-US" sz="3200" kern="1200" dirty="0">
          <a:solidFill>
            <a:schemeClr val="tx1">
              <a:lumMod val="85000"/>
              <a:lumOff val="15000"/>
            </a:schemeClr>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50000"/>
        </a:lnSpc>
        <a:spcBef>
          <a:spcPts val="1000"/>
        </a:spcBef>
        <a:spcAft>
          <a:spcPts val="0"/>
        </a:spcAft>
        <a:buFont typeface="Arial" panose="020B0604020202020204" pitchFamily="34" charset="0"/>
        <a:buChar char="•"/>
        <a:defRPr lang="en-US" sz="2800" kern="1200" dirty="0">
          <a:solidFill>
            <a:schemeClr val="tx1">
              <a:lumMod val="85000"/>
              <a:lumOff val="15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50000"/>
        </a:lnSpc>
        <a:spcBef>
          <a:spcPts val="1000"/>
        </a:spcBef>
        <a:spcAft>
          <a:spcPts val="0"/>
        </a:spcAft>
        <a:buFont typeface="Arial" panose="020B0604020202020204" pitchFamily="34" charset="0"/>
        <a:buChar char="•"/>
        <a:defRPr lang="en-US" sz="2400" kern="1200" dirty="0">
          <a:solidFill>
            <a:schemeClr val="tx1">
              <a:lumMod val="85000"/>
              <a:lumOff val="15000"/>
            </a:schemeClr>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150000"/>
        </a:lnSpc>
        <a:spcBef>
          <a:spcPts val="1000"/>
        </a:spcBef>
        <a:spcAft>
          <a:spcPts val="0"/>
        </a:spcAft>
        <a:buFont typeface="Arial" panose="020B0604020202020204" pitchFamily="34" charset="0"/>
        <a:buChar char="•"/>
        <a:defRPr lang="en-US" sz="2200" kern="1200" dirty="0" smtClean="0">
          <a:solidFill>
            <a:schemeClr val="tx1">
              <a:lumMod val="85000"/>
              <a:lumOff val="15000"/>
            </a:schemeClr>
          </a:solidFill>
          <a:latin typeface="Arial" panose="020B0604020202020204" pitchFamily="34" charset="0"/>
          <a:ea typeface="+mn-ea"/>
          <a:cs typeface="Arial" panose="020B0604020202020204" pitchFamily="34" charset="0"/>
        </a:defRPr>
      </a:lvl4pPr>
      <a:lvl5pPr marL="1600200" indent="-228600" algn="l" defTabSz="914400" rtl="0" eaLnBrk="1" latinLnBrk="0" hangingPunct="1">
        <a:lnSpc>
          <a:spcPct val="150000"/>
        </a:lnSpc>
        <a:spcBef>
          <a:spcPts val="1000"/>
        </a:spcBef>
        <a:spcAft>
          <a:spcPts val="0"/>
        </a:spcAft>
        <a:buFont typeface="Arial" panose="020B0604020202020204" pitchFamily="34" charset="0"/>
        <a:buChar char="•"/>
        <a:defRPr lang="en-US" sz="2000" kern="1200" dirty="0" smtClean="0">
          <a:solidFill>
            <a:schemeClr val="tx1">
              <a:lumMod val="85000"/>
              <a:lumOff val="15000"/>
            </a:schemeClr>
          </a:solidFill>
          <a:latin typeface="Arial" panose="020B0604020202020204" pitchFamily="34" charset="0"/>
          <a:ea typeface="+mn-ea"/>
          <a:cs typeface="Arial" panose="020B0604020202020204" pitchFamily="34" charset="0"/>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18/10/relationships/comments" Target="../comments/modernComment_146_21781383.xml"/><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74" y="2042940"/>
            <a:ext cx="9782852" cy="1522412"/>
          </a:xfrm>
        </p:spPr>
        <p:txBody>
          <a:bodyPr>
            <a:normAutofit/>
          </a:bodyPr>
          <a:lstStyle/>
          <a:p>
            <a:pPr algn="ctr"/>
            <a:r>
              <a:rPr lang="en-US" dirty="0">
                <a:latin typeface="Arial" panose="020B0604020202020204" pitchFamily="34" charset="0"/>
                <a:cs typeface="Arial" panose="020B0604020202020204" pitchFamily="34" charset="0"/>
              </a:rPr>
              <a:t>Virtual Placements </a:t>
            </a: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FC0BE1C-1572-3EDF-EB95-6E7DFECF2927}"/>
              </a:ext>
            </a:extLst>
          </p:cNvPr>
          <p:cNvSpPr txBox="1"/>
          <p:nvPr/>
        </p:nvSpPr>
        <p:spPr>
          <a:xfrm>
            <a:off x="232466" y="5396459"/>
            <a:ext cx="2180950" cy="1685061"/>
          </a:xfrm>
          <a:prstGeom prst="rect">
            <a:avLst/>
          </a:prstGeom>
        </p:spPr>
        <p:txBody>
          <a:bodyPr vert="horz" wrap="square" lIns="91440" tIns="45720" rIns="91440" bIns="45720" rtlCol="0" anchor="b" anchorCtr="0">
            <a:noAutofit/>
          </a:bodyPr>
          <a:lstStyle/>
          <a:p>
            <a:r>
              <a:rPr lang="en-GB" sz="1400" dirty="0">
                <a:cs typeface="Arial" panose="020B0604020202020204" pitchFamily="34" charset="0"/>
              </a:rPr>
              <a:t>Richard Ward</a:t>
            </a:r>
          </a:p>
          <a:p>
            <a:r>
              <a:rPr lang="en-GB" sz="1400" dirty="0"/>
              <a:t>Principal Lecturer</a:t>
            </a:r>
          </a:p>
          <a:p>
            <a:r>
              <a:rPr lang="en-GB" sz="1400" dirty="0"/>
              <a:t>University of Cumbria </a:t>
            </a:r>
            <a:endParaRPr lang="en-GB" sz="1400" dirty="0">
              <a:cs typeface="Arial" panose="020B0604020202020204" pitchFamily="34" charset="0"/>
            </a:endParaRPr>
          </a:p>
          <a:p>
            <a:endParaRPr lang="en-GB" sz="3200" dirty="0"/>
          </a:p>
        </p:txBody>
      </p:sp>
      <p:pic>
        <p:nvPicPr>
          <p:cNvPr id="5" name="Picture 4" descr="Shape&#10;&#10;Description automatically generated">
            <a:extLst>
              <a:ext uri="{FF2B5EF4-FFF2-40B4-BE49-F238E27FC236}">
                <a16:creationId xmlns:a16="http://schemas.microsoft.com/office/drawing/2014/main" id="{C73BD92C-B9FB-01F4-1FD1-0AF8F8144B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362" y="520528"/>
            <a:ext cx="1219991" cy="1522412"/>
          </a:xfrm>
          <a:prstGeom prst="rect">
            <a:avLst/>
          </a:prstGeom>
          <a:noFill/>
          <a:ln>
            <a:noFill/>
          </a:ln>
        </p:spPr>
      </p:pic>
      <p:sp>
        <p:nvSpPr>
          <p:cNvPr id="6" name="TextBox 5">
            <a:extLst>
              <a:ext uri="{FF2B5EF4-FFF2-40B4-BE49-F238E27FC236}">
                <a16:creationId xmlns:a16="http://schemas.microsoft.com/office/drawing/2014/main" id="{ED7F28B5-C559-434C-0324-8C25608ECD49}"/>
              </a:ext>
            </a:extLst>
          </p:cNvPr>
          <p:cNvSpPr txBox="1"/>
          <p:nvPr/>
        </p:nvSpPr>
        <p:spPr>
          <a:xfrm>
            <a:off x="10230611" y="6007852"/>
            <a:ext cx="1961389" cy="1073668"/>
          </a:xfrm>
          <a:prstGeom prst="rect">
            <a:avLst/>
          </a:prstGeom>
        </p:spPr>
        <p:txBody>
          <a:bodyPr vert="horz" wrap="square" lIns="91440" tIns="45720" rIns="91440" bIns="45720" rtlCol="0" anchor="b" anchorCtr="0">
            <a:noAutofit/>
          </a:bodyPr>
          <a:lstStyle/>
          <a:p>
            <a:r>
              <a:rPr lang="en-GB" sz="1400" dirty="0">
                <a:cs typeface="Arial" panose="020B0604020202020204" pitchFamily="34" charset="0"/>
              </a:rPr>
              <a:t>Antony Freeman</a:t>
            </a:r>
          </a:p>
          <a:p>
            <a:r>
              <a:rPr lang="en-GB" sz="1400" dirty="0"/>
              <a:t>Principal Lecturer</a:t>
            </a:r>
          </a:p>
          <a:p>
            <a:r>
              <a:rPr lang="en-GB" sz="1400" dirty="0"/>
              <a:t>University of Cumbria </a:t>
            </a:r>
            <a:endParaRPr lang="en-GB" sz="1400" dirty="0">
              <a:cs typeface="Arial" panose="020B0604020202020204" pitchFamily="34" charset="0"/>
            </a:endParaRPr>
          </a:p>
          <a:p>
            <a:endParaRPr lang="en-GB" sz="3200" dirty="0"/>
          </a:p>
        </p:txBody>
      </p:sp>
    </p:spTree>
    <p:extLst>
      <p:ext uri="{BB962C8B-B14F-4D97-AF65-F5344CB8AC3E}">
        <p14:creationId xmlns:p14="http://schemas.microsoft.com/office/powerpoint/2010/main" val="544340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mental capacity? | BLB Solicitors">
            <a:extLst>
              <a:ext uri="{FF2B5EF4-FFF2-40B4-BE49-F238E27FC236}">
                <a16:creationId xmlns:a16="http://schemas.microsoft.com/office/drawing/2014/main" id="{65F34419-3F53-55D7-F500-4903CEF4C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81" y="4972858"/>
            <a:ext cx="5552440" cy="15143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bulance workers to stage two more strikes in January | UK News | Sky News">
            <a:extLst>
              <a:ext uri="{FF2B5EF4-FFF2-40B4-BE49-F238E27FC236}">
                <a16:creationId xmlns:a16="http://schemas.microsoft.com/office/drawing/2014/main" id="{6742E74F-A555-1EF5-64D9-51684BE76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076" y="385217"/>
            <a:ext cx="341376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elp wanted: mentor shortage for potential prescribers - The Pharmaceutical  Journal">
            <a:extLst>
              <a:ext uri="{FF2B5EF4-FFF2-40B4-BE49-F238E27FC236}">
                <a16:creationId xmlns:a16="http://schemas.microsoft.com/office/drawing/2014/main" id="{F6580ABA-82E2-5A65-D192-ABF016B063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03"/>
          <a:stretch/>
        </p:blipFill>
        <p:spPr bwMode="auto">
          <a:xfrm>
            <a:off x="5782771" y="183673"/>
            <a:ext cx="3149001" cy="22600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mbulances filled with Covid patients forced to queue as exhausted doctors  warn hospitals are at 'breaking point'">
            <a:extLst>
              <a:ext uri="{FF2B5EF4-FFF2-40B4-BE49-F238E27FC236}">
                <a16:creationId xmlns:a16="http://schemas.microsoft.com/office/drawing/2014/main" id="{85B45007-A188-FEBB-F922-45756C18E0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3217" y="2327808"/>
            <a:ext cx="3667760" cy="22920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Learner Experience - YouTube">
            <a:extLst>
              <a:ext uri="{FF2B5EF4-FFF2-40B4-BE49-F238E27FC236}">
                <a16:creationId xmlns:a16="http://schemas.microsoft.com/office/drawing/2014/main" id="{42AA0409-BE50-FB21-0FC6-E391A8372E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3073" y="4717650"/>
            <a:ext cx="3119205" cy="17680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HS Long Term Plan">
            <a:extLst>
              <a:ext uri="{FF2B5EF4-FFF2-40B4-BE49-F238E27FC236}">
                <a16:creationId xmlns:a16="http://schemas.microsoft.com/office/drawing/2014/main" id="{4572E4FF-A412-554E-3B63-5B3E8735F1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07022" y="2438647"/>
            <a:ext cx="3154214" cy="17949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 picture containing text, person, outdoor, person&#10;&#10;Description automatically generated">
            <a:extLst>
              <a:ext uri="{FF2B5EF4-FFF2-40B4-BE49-F238E27FC236}">
                <a16:creationId xmlns:a16="http://schemas.microsoft.com/office/drawing/2014/main" id="{DBE17B4D-47B8-199C-3EE6-5BA648479D67}"/>
              </a:ext>
            </a:extLst>
          </p:cNvPr>
          <p:cNvPicPr>
            <a:picLocks noChangeAspect="1"/>
          </p:cNvPicPr>
          <p:nvPr/>
        </p:nvPicPr>
        <p:blipFill>
          <a:blip r:embed="rId10"/>
          <a:stretch>
            <a:fillRect/>
          </a:stretch>
        </p:blipFill>
        <p:spPr>
          <a:xfrm>
            <a:off x="727494" y="2443432"/>
            <a:ext cx="2743200" cy="2057400"/>
          </a:xfrm>
          <a:prstGeom prst="rect">
            <a:avLst/>
          </a:prstGeom>
        </p:spPr>
      </p:pic>
    </p:spTree>
    <p:extLst>
      <p:ext uri="{BB962C8B-B14F-4D97-AF65-F5344CB8AC3E}">
        <p14:creationId xmlns:p14="http://schemas.microsoft.com/office/powerpoint/2010/main" val="561517443"/>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033C-3642-B3B3-C3E3-9930F019C3D1}"/>
              </a:ext>
            </a:extLst>
          </p:cNvPr>
          <p:cNvSpPr>
            <a:spLocks noGrp="1"/>
          </p:cNvSpPr>
          <p:nvPr>
            <p:ph type="title"/>
          </p:nvPr>
        </p:nvSpPr>
        <p:spPr/>
        <p:txBody>
          <a:bodyPr/>
          <a:lstStyle/>
          <a:p>
            <a:r>
              <a:rPr lang="en-US" dirty="0">
                <a:latin typeface="Arial"/>
                <a:cs typeface="Arial"/>
              </a:rPr>
              <a:t>The Solution - Live Virtual Placements </a:t>
            </a:r>
            <a:endParaRPr lang="en-GB" dirty="0"/>
          </a:p>
        </p:txBody>
      </p:sp>
      <p:sp>
        <p:nvSpPr>
          <p:cNvPr id="3" name="Content Placeholder 2">
            <a:extLst>
              <a:ext uri="{FF2B5EF4-FFF2-40B4-BE49-F238E27FC236}">
                <a16:creationId xmlns:a16="http://schemas.microsoft.com/office/drawing/2014/main" id="{FAEBF45C-AEC1-4C6F-88CB-A1D2A9AFFA79}"/>
              </a:ext>
            </a:extLst>
          </p:cNvPr>
          <p:cNvSpPr>
            <a:spLocks noGrp="1"/>
          </p:cNvSpPr>
          <p:nvPr>
            <p:ph sz="quarter" idx="13"/>
          </p:nvPr>
        </p:nvSpPr>
        <p:spPr/>
        <p:txBody>
          <a:bodyPr>
            <a:normAutofit/>
          </a:bodyPr>
          <a:lstStyle/>
          <a:p>
            <a:pPr marL="514350" indent="-514350">
              <a:buFont typeface="+mj-lt"/>
              <a:buAutoNum type="arabicPeriod"/>
            </a:pPr>
            <a:endParaRPr lang="en-US"/>
          </a:p>
          <a:p>
            <a:pPr marL="457200" indent="-457200">
              <a:buFont typeface="Arial" panose="020B0604020202020204" pitchFamily="34" charset="0"/>
              <a:buChar char="•"/>
            </a:pPr>
            <a:endParaRPr lang="en-GB"/>
          </a:p>
        </p:txBody>
      </p:sp>
      <p:pic>
        <p:nvPicPr>
          <p:cNvPr id="4" name="Picture 4" descr="A picture containing logo&#10;&#10;Description automatically generated">
            <a:extLst>
              <a:ext uri="{FF2B5EF4-FFF2-40B4-BE49-F238E27FC236}">
                <a16:creationId xmlns:a16="http://schemas.microsoft.com/office/drawing/2014/main" id="{40920844-BB1B-4D5E-A1CF-5AA5BACB44FD}"/>
              </a:ext>
            </a:extLst>
          </p:cNvPr>
          <p:cNvPicPr>
            <a:picLocks noChangeAspect="1"/>
          </p:cNvPicPr>
          <p:nvPr/>
        </p:nvPicPr>
        <p:blipFill>
          <a:blip r:embed="rId3"/>
          <a:stretch>
            <a:fillRect/>
          </a:stretch>
        </p:blipFill>
        <p:spPr>
          <a:xfrm>
            <a:off x="1348829" y="4477473"/>
            <a:ext cx="4523078" cy="2106878"/>
          </a:xfrm>
          <a:prstGeom prst="rect">
            <a:avLst/>
          </a:prstGeom>
        </p:spPr>
      </p:pic>
      <p:pic>
        <p:nvPicPr>
          <p:cNvPr id="5" name="Picture 5">
            <a:extLst>
              <a:ext uri="{FF2B5EF4-FFF2-40B4-BE49-F238E27FC236}">
                <a16:creationId xmlns:a16="http://schemas.microsoft.com/office/drawing/2014/main" id="{293749D5-C45C-52A4-680D-D48EF1063B70}"/>
              </a:ext>
            </a:extLst>
          </p:cNvPr>
          <p:cNvPicPr>
            <a:picLocks noChangeAspect="1"/>
          </p:cNvPicPr>
          <p:nvPr/>
        </p:nvPicPr>
        <p:blipFill>
          <a:blip r:embed="rId4"/>
          <a:stretch>
            <a:fillRect/>
          </a:stretch>
        </p:blipFill>
        <p:spPr>
          <a:xfrm>
            <a:off x="757801" y="1786672"/>
            <a:ext cx="3741457" cy="2535087"/>
          </a:xfrm>
          <a:prstGeom prst="rect">
            <a:avLst/>
          </a:prstGeom>
        </p:spPr>
      </p:pic>
      <p:pic>
        <p:nvPicPr>
          <p:cNvPr id="7" name="Picture 7" descr="Logo, company name&#10;&#10;Description automatically generated">
            <a:extLst>
              <a:ext uri="{FF2B5EF4-FFF2-40B4-BE49-F238E27FC236}">
                <a16:creationId xmlns:a16="http://schemas.microsoft.com/office/drawing/2014/main" id="{7F36DF6C-4C1E-A1B9-DC83-E937166D8DBA}"/>
              </a:ext>
            </a:extLst>
          </p:cNvPr>
          <p:cNvPicPr>
            <a:picLocks noChangeAspect="1"/>
          </p:cNvPicPr>
          <p:nvPr/>
        </p:nvPicPr>
        <p:blipFill>
          <a:blip r:embed="rId5"/>
          <a:stretch>
            <a:fillRect/>
          </a:stretch>
        </p:blipFill>
        <p:spPr>
          <a:xfrm>
            <a:off x="7985146" y="5110947"/>
            <a:ext cx="2392897" cy="930467"/>
          </a:xfrm>
          <a:prstGeom prst="rect">
            <a:avLst/>
          </a:prstGeom>
        </p:spPr>
      </p:pic>
      <p:pic>
        <p:nvPicPr>
          <p:cNvPr id="8" name="Picture 8">
            <a:extLst>
              <a:ext uri="{FF2B5EF4-FFF2-40B4-BE49-F238E27FC236}">
                <a16:creationId xmlns:a16="http://schemas.microsoft.com/office/drawing/2014/main" id="{0F48579B-1754-6EA6-A7DA-4319FB6EC93A}"/>
              </a:ext>
            </a:extLst>
          </p:cNvPr>
          <p:cNvPicPr>
            <a:picLocks noChangeAspect="1"/>
          </p:cNvPicPr>
          <p:nvPr/>
        </p:nvPicPr>
        <p:blipFill>
          <a:blip r:embed="rId6"/>
          <a:stretch>
            <a:fillRect/>
          </a:stretch>
        </p:blipFill>
        <p:spPr>
          <a:xfrm>
            <a:off x="7511276" y="1772717"/>
            <a:ext cx="3994224" cy="2536189"/>
          </a:xfrm>
          <a:prstGeom prst="rect">
            <a:avLst/>
          </a:prstGeom>
        </p:spPr>
      </p:pic>
      <p:sp>
        <p:nvSpPr>
          <p:cNvPr id="9" name="Arrow: Right 8">
            <a:extLst>
              <a:ext uri="{FF2B5EF4-FFF2-40B4-BE49-F238E27FC236}">
                <a16:creationId xmlns:a16="http://schemas.microsoft.com/office/drawing/2014/main" id="{80182613-41DE-D4AA-819F-0629E06EAAE7}"/>
              </a:ext>
            </a:extLst>
          </p:cNvPr>
          <p:cNvSpPr/>
          <p:nvPr/>
        </p:nvSpPr>
        <p:spPr>
          <a:xfrm>
            <a:off x="4952999" y="3006810"/>
            <a:ext cx="2234513" cy="556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27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C28D-1C37-BA13-598E-65ED38BE68C6}"/>
              </a:ext>
            </a:extLst>
          </p:cNvPr>
          <p:cNvSpPr>
            <a:spLocks noGrp="1"/>
          </p:cNvSpPr>
          <p:nvPr>
            <p:ph type="title"/>
          </p:nvPr>
        </p:nvSpPr>
        <p:spPr>
          <a:xfrm>
            <a:off x="379539" y="276851"/>
            <a:ext cx="11529374" cy="1025102"/>
          </a:xfrm>
        </p:spPr>
        <p:txBody>
          <a:bodyPr anchor="b">
            <a:normAutofit/>
          </a:bodyPr>
          <a:lstStyle/>
          <a:p>
            <a:r>
              <a:rPr lang="en-GB"/>
              <a:t>Evidence Base </a:t>
            </a:r>
          </a:p>
        </p:txBody>
      </p:sp>
      <p:pic>
        <p:nvPicPr>
          <p:cNvPr id="4" name="Picture 4">
            <a:extLst>
              <a:ext uri="{FF2B5EF4-FFF2-40B4-BE49-F238E27FC236}">
                <a16:creationId xmlns:a16="http://schemas.microsoft.com/office/drawing/2014/main" id="{FBEA312E-59E1-5F44-CE25-7B92A094427E}"/>
              </a:ext>
            </a:extLst>
          </p:cNvPr>
          <p:cNvPicPr>
            <a:picLocks noGrp="1" noChangeAspect="1"/>
          </p:cNvPicPr>
          <p:nvPr>
            <p:ph sz="quarter" idx="13"/>
          </p:nvPr>
        </p:nvPicPr>
        <p:blipFill rotWithShape="1">
          <a:blip r:embed="rId3"/>
          <a:srcRect t="27827" r="-1" b="6598"/>
          <a:stretch/>
        </p:blipFill>
        <p:spPr>
          <a:xfrm>
            <a:off x="511360" y="1588451"/>
            <a:ext cx="11094486" cy="4837949"/>
          </a:xfrm>
          <a:noFill/>
        </p:spPr>
      </p:pic>
    </p:spTree>
    <p:extLst>
      <p:ext uri="{BB962C8B-B14F-4D97-AF65-F5344CB8AC3E}">
        <p14:creationId xmlns:p14="http://schemas.microsoft.com/office/powerpoint/2010/main" val="2775294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8557-003C-1FC9-C7C3-9D454992DACB}"/>
              </a:ext>
            </a:extLst>
          </p:cNvPr>
          <p:cNvSpPr>
            <a:spLocks noGrp="1"/>
          </p:cNvSpPr>
          <p:nvPr>
            <p:ph type="title"/>
          </p:nvPr>
        </p:nvSpPr>
        <p:spPr>
          <a:xfrm>
            <a:off x="379539" y="276851"/>
            <a:ext cx="11529374" cy="1025102"/>
          </a:xfrm>
        </p:spPr>
        <p:txBody>
          <a:bodyPr anchor="b">
            <a:normAutofit/>
          </a:bodyPr>
          <a:lstStyle/>
          <a:p>
            <a:r>
              <a:rPr lang="en-GB"/>
              <a:t>Project Roadmap</a:t>
            </a:r>
          </a:p>
        </p:txBody>
      </p:sp>
      <p:pic>
        <p:nvPicPr>
          <p:cNvPr id="5" name="Picture 4" descr="Box Production Line">
            <a:extLst>
              <a:ext uri="{FF2B5EF4-FFF2-40B4-BE49-F238E27FC236}">
                <a16:creationId xmlns:a16="http://schemas.microsoft.com/office/drawing/2014/main" id="{89DDA21F-4BB5-0171-468F-B962C7963023}"/>
              </a:ext>
            </a:extLst>
          </p:cNvPr>
          <p:cNvPicPr>
            <a:picLocks noChangeAspect="1"/>
          </p:cNvPicPr>
          <p:nvPr>
            <a:videoFile r:link="rId1"/>
            <p:extLst>
              <p:ext uri="{DAA4B4D4-6D71-4841-9C94-3DE7FCFB9230}">
                <p14:media xmlns:p14="http://schemas.microsoft.com/office/powerpoint/2010/main" r:embed="rId2">
                  <p14:trim end="6414.6666"/>
                </p14:media>
              </p:ext>
            </p:extLst>
          </p:nvPr>
        </p:nvPicPr>
        <p:blipFill rotWithShape="1">
          <a:blip r:embed="rId5"/>
          <a:srcRect t="20491" r="6244" b="6827"/>
          <a:stretch/>
        </p:blipFill>
        <p:spPr>
          <a:xfrm>
            <a:off x="511360" y="1588451"/>
            <a:ext cx="11094486" cy="4837949"/>
          </a:xfrm>
          <a:prstGeom prst="rect">
            <a:avLst/>
          </a:prstGeom>
          <a:noFill/>
          <a:ln w="12700">
            <a:solidFill>
              <a:schemeClr val="accent5">
                <a:lumMod val="60000"/>
                <a:lumOff val="40000"/>
              </a:schemeClr>
            </a:solidFill>
          </a:ln>
        </p:spPr>
      </p:pic>
    </p:spTree>
    <p:extLst>
      <p:ext uri="{BB962C8B-B14F-4D97-AF65-F5344CB8AC3E}">
        <p14:creationId xmlns:p14="http://schemas.microsoft.com/office/powerpoint/2010/main" val="4278610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3480A8-000E-3AF1-0AE9-8F881DB5DD5A}"/>
              </a:ext>
            </a:extLst>
          </p:cNvPr>
          <p:cNvSpPr>
            <a:spLocks noGrp="1"/>
          </p:cNvSpPr>
          <p:nvPr>
            <p:ph type="title"/>
          </p:nvPr>
        </p:nvSpPr>
        <p:spPr>
          <a:xfrm>
            <a:off x="262596" y="276851"/>
            <a:ext cx="11662118" cy="1025103"/>
          </a:xfrm>
        </p:spPr>
        <p:txBody>
          <a:bodyPr anchor="b">
            <a:normAutofit/>
          </a:bodyPr>
          <a:lstStyle/>
          <a:p>
            <a:r>
              <a:rPr lang="en-US"/>
              <a:t>Next Steps</a:t>
            </a:r>
            <a:endParaRPr lang="en-GB"/>
          </a:p>
        </p:txBody>
      </p:sp>
      <p:sp>
        <p:nvSpPr>
          <p:cNvPr id="12" name="Text Placeholder 2">
            <a:extLst>
              <a:ext uri="{FF2B5EF4-FFF2-40B4-BE49-F238E27FC236}">
                <a16:creationId xmlns:a16="http://schemas.microsoft.com/office/drawing/2014/main" id="{78942B1B-F3F4-60F4-D551-AEE4CC5D68B1}"/>
              </a:ext>
            </a:extLst>
          </p:cNvPr>
          <p:cNvSpPr>
            <a:spLocks noGrp="1"/>
          </p:cNvSpPr>
          <p:nvPr>
            <p:ph type="body" idx="1"/>
          </p:nvPr>
        </p:nvSpPr>
        <p:spPr>
          <a:xfrm>
            <a:off x="536359" y="1414463"/>
            <a:ext cx="5231395" cy="823912"/>
          </a:xfrm>
        </p:spPr>
        <p:txBody>
          <a:bodyPr/>
          <a:lstStyle/>
          <a:p>
            <a:r>
              <a:rPr lang="en-US" dirty="0"/>
              <a:t>Looking forward..</a:t>
            </a:r>
          </a:p>
        </p:txBody>
      </p:sp>
      <p:sp>
        <p:nvSpPr>
          <p:cNvPr id="6" name="Content Placeholder 5">
            <a:extLst>
              <a:ext uri="{FF2B5EF4-FFF2-40B4-BE49-F238E27FC236}">
                <a16:creationId xmlns:a16="http://schemas.microsoft.com/office/drawing/2014/main" id="{61A24C6F-E7A8-D45D-C690-9BA1E28FDD6E}"/>
              </a:ext>
            </a:extLst>
          </p:cNvPr>
          <p:cNvSpPr>
            <a:spLocks noGrp="1"/>
          </p:cNvSpPr>
          <p:nvPr>
            <p:ph sz="half" idx="2"/>
          </p:nvPr>
        </p:nvSpPr>
        <p:spPr>
          <a:xfrm>
            <a:off x="536359" y="2252752"/>
            <a:ext cx="5231395" cy="4551504"/>
          </a:xfrm>
        </p:spPr>
        <p:txBody>
          <a:bodyPr vert="horz" lIns="91440" tIns="45720" rIns="91440" bIns="45720" rtlCol="0" anchor="t">
            <a:normAutofit fontScale="77500" lnSpcReduction="20000"/>
          </a:bodyPr>
          <a:lstStyle/>
          <a:p>
            <a:pPr marL="457200" indent="-457200">
              <a:buFont typeface="Arial" panose="020B0604020202020204" pitchFamily="34" charset="0"/>
              <a:buChar char="•"/>
            </a:pPr>
            <a:r>
              <a:rPr lang="en-US" dirty="0">
                <a:latin typeface="Arial"/>
                <a:cs typeface="Arial"/>
              </a:rPr>
              <a:t>Evaluate the impact of these experiences and use this data for quality improvement measures</a:t>
            </a:r>
            <a:endParaRPr lang="en-US" dirty="0"/>
          </a:p>
          <a:p>
            <a:pPr marL="457200" indent="-457200">
              <a:buFont typeface="Arial" panose="020B0604020202020204" pitchFamily="34" charset="0"/>
              <a:buChar char="•"/>
            </a:pPr>
            <a:r>
              <a:rPr lang="en-US" dirty="0">
                <a:latin typeface="Arial"/>
                <a:cs typeface="Arial"/>
              </a:rPr>
              <a:t>Conduct primary research to grow the evidence base in this area</a:t>
            </a:r>
          </a:p>
          <a:p>
            <a:pPr marL="457200" indent="-457200">
              <a:buFont typeface="Arial" panose="020B0604020202020204" pitchFamily="34" charset="0"/>
              <a:buChar char="•"/>
            </a:pPr>
            <a:r>
              <a:rPr lang="en-US" dirty="0">
                <a:latin typeface="Arial"/>
                <a:cs typeface="Arial"/>
              </a:rPr>
              <a:t>Understand limitations of live experiences and build from there </a:t>
            </a:r>
            <a:endParaRPr lang="en-US"/>
          </a:p>
          <a:p>
            <a:pPr marL="457200" indent="-457200">
              <a:buFont typeface="Arial" panose="020B0604020202020204" pitchFamily="34" charset="0"/>
              <a:buChar char="•"/>
            </a:pPr>
            <a:r>
              <a:rPr lang="en-US" dirty="0">
                <a:latin typeface="Arial"/>
                <a:cs typeface="Arial"/>
              </a:rPr>
              <a:t>Seek opportunities for collaborations</a:t>
            </a: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endParaRPr lang="en-GB" dirty="0"/>
          </a:p>
        </p:txBody>
      </p:sp>
      <p:pic>
        <p:nvPicPr>
          <p:cNvPr id="8" name="Video 7" descr="Person Jogging Uphill">
            <a:extLst>
              <a:ext uri="{FF2B5EF4-FFF2-40B4-BE49-F238E27FC236}">
                <a16:creationId xmlns:a16="http://schemas.microsoft.com/office/drawing/2014/main" id="{A046B888-E189-E519-5CF1-4FF148E2FC01}"/>
              </a:ext>
            </a:extLst>
          </p:cNvPr>
          <p:cNvPicPr>
            <a:picLocks noChangeAspect="1"/>
          </p:cNvPicPr>
          <p:nvPr>
            <a:videoFile r:link="rId1"/>
            <p:extLst>
              <p:ext uri="{DAA4B4D4-6D71-4841-9C94-3DE7FCFB9230}">
                <p14:media xmlns:p14="http://schemas.microsoft.com/office/powerpoint/2010/main" r:embed="rId2">
                  <p14:trim end="6299.3333"/>
                </p14:media>
              </p:ext>
            </p:extLst>
          </p:nvPr>
        </p:nvPicPr>
        <p:blipFill rotWithShape="1">
          <a:blip r:embed="rId5"/>
          <a:srcRect l="535" r="29303" b="1"/>
          <a:stretch/>
        </p:blipFill>
        <p:spPr>
          <a:xfrm>
            <a:off x="6334261" y="1826419"/>
            <a:ext cx="5321380" cy="4278335"/>
          </a:xfrm>
          <a:prstGeom prst="rect">
            <a:avLst/>
          </a:prstGeom>
          <a:noFill/>
          <a:ln w="12700">
            <a:solidFill>
              <a:schemeClr val="accent5">
                <a:lumMod val="60000"/>
                <a:lumOff val="40000"/>
              </a:schemeClr>
            </a:solidFill>
          </a:ln>
        </p:spPr>
      </p:pic>
    </p:spTree>
    <p:extLst>
      <p:ext uri="{BB962C8B-B14F-4D97-AF65-F5344CB8AC3E}">
        <p14:creationId xmlns:p14="http://schemas.microsoft.com/office/powerpoint/2010/main" val="263995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28701-6589-BB6B-64EC-1CD3C96739A7}"/>
              </a:ext>
            </a:extLst>
          </p:cNvPr>
          <p:cNvSpPr>
            <a:spLocks noGrp="1"/>
          </p:cNvSpPr>
          <p:nvPr>
            <p:ph type="title"/>
          </p:nvPr>
        </p:nvSpPr>
        <p:spPr>
          <a:xfrm>
            <a:off x="379539" y="276851"/>
            <a:ext cx="11529374" cy="1025102"/>
          </a:xfrm>
        </p:spPr>
        <p:txBody>
          <a:bodyPr anchor="b">
            <a:normAutofit/>
          </a:bodyPr>
          <a:lstStyle/>
          <a:p>
            <a:r>
              <a:rPr lang="en-US"/>
              <a:t>Any Questions?</a:t>
            </a:r>
            <a:endParaRPr lang="en-GB"/>
          </a:p>
        </p:txBody>
      </p:sp>
      <p:pic>
        <p:nvPicPr>
          <p:cNvPr id="7" name="Video 6" descr="Neon Pink Question Mark">
            <a:extLst>
              <a:ext uri="{FF2B5EF4-FFF2-40B4-BE49-F238E27FC236}">
                <a16:creationId xmlns:a16="http://schemas.microsoft.com/office/drawing/2014/main" id="{3908E935-1677-ABB9-21AE-8BF08A7FD7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8410" r="-1" b="14287"/>
          <a:stretch/>
        </p:blipFill>
        <p:spPr>
          <a:xfrm>
            <a:off x="511360" y="1588451"/>
            <a:ext cx="11094486" cy="4837949"/>
          </a:xfrm>
          <a:prstGeom prst="rect">
            <a:avLst/>
          </a:prstGeom>
          <a:noFill/>
          <a:ln w="12700">
            <a:solidFill>
              <a:schemeClr val="accent5">
                <a:lumMod val="60000"/>
                <a:lumOff val="40000"/>
              </a:schemeClr>
            </a:solidFill>
          </a:ln>
        </p:spPr>
      </p:pic>
    </p:spTree>
    <p:extLst>
      <p:ext uri="{BB962C8B-B14F-4D97-AF65-F5344CB8AC3E}">
        <p14:creationId xmlns:p14="http://schemas.microsoft.com/office/powerpoint/2010/main" val="156817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theme/theme1.xml><?xml version="1.0" encoding="utf-8"?>
<a:theme xmlns:a="http://schemas.openxmlformats.org/drawingml/2006/main" name="WelcomeDo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chorCtr="0">
        <a:noAutofit/>
      </a:bodyPr>
      <a:lstStyle>
        <a:defPPr>
          <a:defRPr sz="3200" dirty="0" smtClean="0"/>
        </a:defPPr>
      </a:lstStyle>
    </a:txDef>
  </a:objectDefaults>
  <a:extraClrSchemeLst/>
  <a:extLst>
    <a:ext uri="{05A4C25C-085E-4340-85A3-A5531E510DB2}">
      <thm15:themeFamily xmlns:thm15="http://schemas.microsoft.com/office/thememl/2012/main" name="Final UoC Accessible PowerPoint" id="{36F4225D-0BB2-4207-908D-D321E576E82D}" vid="{2F22E62B-373E-4A01-9CB9-BC7BCDEEF6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3.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4.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5.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CF2EFE637B664D9E2CBBA6AAE5E805" ma:contentTypeVersion="16" ma:contentTypeDescription="Create a new document." ma:contentTypeScope="" ma:versionID="0a8b4db6ff0174111cac129083f0f5e0">
  <xsd:schema xmlns:xsd="http://www.w3.org/2001/XMLSchema" xmlns:xs="http://www.w3.org/2001/XMLSchema" xmlns:p="http://schemas.microsoft.com/office/2006/metadata/properties" xmlns:ns2="ad76f7e1-3f08-4c2a-a8fa-a1b0cf72e7bd" xmlns:ns3="d0a64a3c-1bd1-4e62-b728-d76fdaf129aa" targetNamespace="http://schemas.microsoft.com/office/2006/metadata/properties" ma:root="true" ma:fieldsID="cb466a0a745c69ee66e0da657b817850" ns2:_="" ns3:_="">
    <xsd:import namespace="ad76f7e1-3f08-4c2a-a8fa-a1b0cf72e7bd"/>
    <xsd:import namespace="d0a64a3c-1bd1-4e62-b728-d76fdaf129a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76f7e1-3f08-4c2a-a8fa-a1b0cf72e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9a74cb-3f29-446a-99c9-bb423687ec62}" ma:internalName="TaxCatchAll" ma:showField="CatchAllData" ma:web="ad76f7e1-3f08-4c2a-a8fa-a1b0cf72e7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a64a3c-1bd1-4e62-b728-d76fdaf129a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b78912-6706-44cd-be05-92597e5f7f6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d76f7e1-3f08-4c2a-a8fa-a1b0cf72e7bd">
      <UserInfo>
        <DisplayName>Martin, Nicola</DisplayName>
        <AccountId>59</AccountId>
        <AccountType/>
      </UserInfo>
      <UserInfo>
        <DisplayName>Johnson, Samantha</DisplayName>
        <AccountId>496</AccountId>
        <AccountType/>
      </UserInfo>
      <UserInfo>
        <DisplayName>Jamieson, Dawn</DisplayName>
        <AccountId>497</AccountId>
        <AccountType/>
      </UserInfo>
      <UserInfo>
        <DisplayName>O365-IOH</DisplayName>
        <AccountId>236</AccountId>
        <AccountType/>
      </UserInfo>
      <UserInfo>
        <DisplayName>Cox, Louise</DisplayName>
        <AccountId>177</AccountId>
        <AccountType/>
      </UserInfo>
      <UserInfo>
        <DisplayName>Tinker, Claire</DisplayName>
        <AccountId>171</AccountId>
        <AccountType/>
      </UserInfo>
      <UserInfo>
        <DisplayName>Ball, Dawn</DisplayName>
        <AccountId>498</AccountId>
        <AccountType/>
      </UserInfo>
      <UserInfo>
        <DisplayName>Boraston, Sarah</DisplayName>
        <AccountId>216</AccountId>
        <AccountType/>
      </UserInfo>
      <UserInfo>
        <DisplayName>Gedge, Claire</DisplayName>
        <AccountId>178</AccountId>
        <AccountType/>
      </UserInfo>
      <UserInfo>
        <DisplayName>Calitz, Brenda</DisplayName>
        <AccountId>505</AccountId>
        <AccountType/>
      </UserInfo>
      <UserInfo>
        <DisplayName>Smith, Rachael</DisplayName>
        <AccountId>506</AccountId>
        <AccountType/>
      </UserInfo>
      <UserInfo>
        <DisplayName>Leggott, Jenny</DisplayName>
        <AccountId>23</AccountId>
        <AccountType/>
      </UserInfo>
      <UserInfo>
        <DisplayName>Nixon, Tyler</DisplayName>
        <AccountId>179</AccountId>
        <AccountType/>
      </UserInfo>
      <UserInfo>
        <DisplayName>Holland, Emily</DisplayName>
        <AccountId>170</AccountId>
        <AccountType/>
      </UserInfo>
      <UserInfo>
        <DisplayName>Mccallion, Hayley</DisplayName>
        <AccountId>508</AccountId>
        <AccountType/>
      </UserInfo>
      <UserInfo>
        <DisplayName>Humfrey, Charlotte</DisplayName>
        <AccountId>510</AccountId>
        <AccountType/>
      </UserInfo>
    </SharedWithUsers>
    <lcf76f155ced4ddcb4097134ff3c332f xmlns="d0a64a3c-1bd1-4e62-b728-d76fdaf129aa">
      <Terms xmlns="http://schemas.microsoft.com/office/infopath/2007/PartnerControls"/>
    </lcf76f155ced4ddcb4097134ff3c332f>
    <TaxCatchAll xmlns="ad76f7e1-3f08-4c2a-a8fa-a1b0cf72e7bd" xsi:nil="true"/>
  </documentManagement>
</p:properties>
</file>

<file path=customXml/itemProps1.xml><?xml version="1.0" encoding="utf-8"?>
<ds:datastoreItem xmlns:ds="http://schemas.openxmlformats.org/officeDocument/2006/customXml" ds:itemID="{7EE8C63A-4744-4DE4-BB49-0FF0B5375C60}">
  <ds:schemaRefs>
    <ds:schemaRef ds:uri="http://schemas.microsoft.com/sharepoint/v3/contenttype/forms"/>
  </ds:schemaRefs>
</ds:datastoreItem>
</file>

<file path=customXml/itemProps2.xml><?xml version="1.0" encoding="utf-8"?>
<ds:datastoreItem xmlns:ds="http://schemas.openxmlformats.org/officeDocument/2006/customXml" ds:itemID="{211F9977-744E-429D-AE49-B9A0B12A25E9}">
  <ds:schemaRefs>
    <ds:schemaRef ds:uri="ad76f7e1-3f08-4c2a-a8fa-a1b0cf72e7bd"/>
    <ds:schemaRef ds:uri="d0a64a3c-1bd1-4e62-b728-d76fdaf129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50072C5-DDE0-4258-BA7A-4D4B80DFA632}">
  <ds:schemaRefs>
    <ds:schemaRef ds:uri="http://purl.org/dc/elements/1.1/"/>
    <ds:schemaRef ds:uri="ad76f7e1-3f08-4c2a-a8fa-a1b0cf72e7bd"/>
    <ds:schemaRef ds:uri="http://purl.org/dc/dcmitype/"/>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d0a64a3c-1bd1-4e62-b728-d76fdaf129aa"/>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WelcomeDoc</Template>
  <TotalTime>1</TotalTime>
  <Words>1267</Words>
  <Application>Microsoft Office PowerPoint</Application>
  <PresentationFormat>Widescreen</PresentationFormat>
  <Paragraphs>116</Paragraphs>
  <Slides>7</Slides>
  <Notes>7</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WelcomeDoc</vt:lpstr>
      <vt:lpstr>Virtual Placements </vt:lpstr>
      <vt:lpstr>PowerPoint Presentation</vt:lpstr>
      <vt:lpstr>The Solution - Live Virtual Placements </vt:lpstr>
      <vt:lpstr>Evidence Base </vt:lpstr>
      <vt:lpstr>Project Roadmap</vt:lpstr>
      <vt:lpstr>Next Steps</vt:lpstr>
      <vt:lpstr>Any 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UoC Accessible Presentation</dc:title>
  <dc:creator>Morgan, Freya</dc:creator>
  <cp:keywords/>
  <cp:lastModifiedBy>Ward, Richard</cp:lastModifiedBy>
  <cp:revision>225</cp:revision>
  <dcterms:created xsi:type="dcterms:W3CDTF">2021-08-18T07:34:25Z</dcterms:created>
  <dcterms:modified xsi:type="dcterms:W3CDTF">2023-03-16T15:54:45Z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0x01010014CF2EFE637B664D9E2CBBA6AAE5E805</vt:lpwstr>
  </property>
  <property fmtid="{D5CDD505-2E9C-101B-9397-08002B2CF9AE}" pid="3" name="TaxKeyword">
    <vt:lpwstr/>
  </property>
  <property fmtid="{D5CDD505-2E9C-101B-9397-08002B2CF9AE}" pid="4" name="Order">
    <vt:r8>3594800</vt:r8>
  </property>
  <property fmtid="{D5CDD505-2E9C-101B-9397-08002B2CF9AE}" pid="5" name="_ExtendedDescription">
    <vt:lpwstr/>
  </property>
  <property fmtid="{D5CDD505-2E9C-101B-9397-08002B2CF9AE}" pid="6" name="MediaServiceImageTags">
    <vt:lpwstr/>
  </property>
</Properties>
</file>