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59" r:id="rId4"/>
    <p:sldId id="258" r:id="rId5"/>
    <p:sldId id="260" r:id="rId6"/>
    <p:sldId id="262" r:id="rId7"/>
    <p:sldId id="263" r:id="rId8"/>
  </p:sldIdLst>
  <p:sldSz cx="12192000" cy="6858000"/>
  <p:notesSz cx="6889750" cy="9671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6144D8-4F57-453B-BF58-609D85B6F27C}" v="11" dt="2021-08-29T18:19:31.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367" autoAdjust="0"/>
  </p:normalViewPr>
  <p:slideViewPr>
    <p:cSldViewPr snapToGrid="0">
      <p:cViewPr varScale="1">
        <p:scale>
          <a:sx n="83" d="100"/>
          <a:sy n="83" d="100"/>
        </p:scale>
        <p:origin x="1614"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cy Hayes" userId="bb2093c7704f996b" providerId="LiveId" clId="{D16144D8-4F57-453B-BF58-609D85B6F27C}"/>
    <pc:docChg chg="undo custSel modSld">
      <pc:chgData name="Tracy Hayes" userId="bb2093c7704f996b" providerId="LiveId" clId="{D16144D8-4F57-453B-BF58-609D85B6F27C}" dt="2021-08-31T08:57:53.452" v="23" actId="6549"/>
      <pc:docMkLst>
        <pc:docMk/>
      </pc:docMkLst>
      <pc:sldChg chg="modNotesTx">
        <pc:chgData name="Tracy Hayes" userId="bb2093c7704f996b" providerId="LiveId" clId="{D16144D8-4F57-453B-BF58-609D85B6F27C}" dt="2021-08-31T08:57:34.086" v="17" actId="6549"/>
        <pc:sldMkLst>
          <pc:docMk/>
          <pc:sldMk cId="3509420992" sldId="256"/>
        </pc:sldMkLst>
      </pc:sldChg>
      <pc:sldChg chg="modNotesTx">
        <pc:chgData name="Tracy Hayes" userId="bb2093c7704f996b" providerId="LiveId" clId="{D16144D8-4F57-453B-BF58-609D85B6F27C}" dt="2021-08-31T08:57:37.164" v="18" actId="6549"/>
        <pc:sldMkLst>
          <pc:docMk/>
          <pc:sldMk cId="2551675471" sldId="257"/>
        </pc:sldMkLst>
      </pc:sldChg>
      <pc:sldChg chg="modNotesTx">
        <pc:chgData name="Tracy Hayes" userId="bb2093c7704f996b" providerId="LiveId" clId="{D16144D8-4F57-453B-BF58-609D85B6F27C}" dt="2021-08-31T08:57:43.757" v="20" actId="6549"/>
        <pc:sldMkLst>
          <pc:docMk/>
          <pc:sldMk cId="665879114" sldId="258"/>
        </pc:sldMkLst>
      </pc:sldChg>
      <pc:sldChg chg="modNotesTx">
        <pc:chgData name="Tracy Hayes" userId="bb2093c7704f996b" providerId="LiveId" clId="{D16144D8-4F57-453B-BF58-609D85B6F27C}" dt="2021-08-31T08:57:40.570" v="19" actId="6549"/>
        <pc:sldMkLst>
          <pc:docMk/>
          <pc:sldMk cId="3010971771" sldId="259"/>
        </pc:sldMkLst>
      </pc:sldChg>
      <pc:sldChg chg="addSp delSp modSp mod addAnim delAnim modAnim modNotesTx">
        <pc:chgData name="Tracy Hayes" userId="bb2093c7704f996b" providerId="LiveId" clId="{D16144D8-4F57-453B-BF58-609D85B6F27C}" dt="2021-08-31T08:57:46.604" v="21" actId="6549"/>
        <pc:sldMkLst>
          <pc:docMk/>
          <pc:sldMk cId="1351407487" sldId="260"/>
        </pc:sldMkLst>
        <pc:picChg chg="add del">
          <ac:chgData name="Tracy Hayes" userId="bb2093c7704f996b" providerId="LiveId" clId="{D16144D8-4F57-453B-BF58-609D85B6F27C}" dt="2021-08-29T18:15:55.337" v="4" actId="478"/>
          <ac:picMkLst>
            <pc:docMk/>
            <pc:sldMk cId="1351407487" sldId="260"/>
            <ac:picMk id="6" creationId="{23CE5E2A-51BA-45A5-912F-117CA697EDDF}"/>
          </ac:picMkLst>
        </pc:picChg>
        <pc:picChg chg="add mod">
          <ac:chgData name="Tracy Hayes" userId="bb2093c7704f996b" providerId="LiveId" clId="{D16144D8-4F57-453B-BF58-609D85B6F27C}" dt="2021-08-29T18:18:05.635" v="15" actId="1076"/>
          <ac:picMkLst>
            <pc:docMk/>
            <pc:sldMk cId="1351407487" sldId="260"/>
            <ac:picMk id="7" creationId="{94FDCC36-C737-4AFA-AA57-9EA0971B5E6C}"/>
          </ac:picMkLst>
        </pc:picChg>
      </pc:sldChg>
      <pc:sldChg chg="addSp delSp mod addAnim delAnim modNotesTx">
        <pc:chgData name="Tracy Hayes" userId="bb2093c7704f996b" providerId="LiveId" clId="{D16144D8-4F57-453B-BF58-609D85B6F27C}" dt="2021-08-31T08:57:49.980" v="22" actId="6549"/>
        <pc:sldMkLst>
          <pc:docMk/>
          <pc:sldMk cId="3847647703" sldId="262"/>
        </pc:sldMkLst>
        <pc:picChg chg="add del">
          <ac:chgData name="Tracy Hayes" userId="bb2093c7704f996b" providerId="LiveId" clId="{D16144D8-4F57-453B-BF58-609D85B6F27C}" dt="2021-08-29T18:15:54.768" v="3" actId="478"/>
          <ac:picMkLst>
            <pc:docMk/>
            <pc:sldMk cId="3847647703" sldId="262"/>
            <ac:picMk id="9" creationId="{5E5959DE-C0A0-48C2-B2ED-DB64E5B06165}"/>
          </ac:picMkLst>
        </pc:picChg>
      </pc:sldChg>
      <pc:sldChg chg="addSp delSp modSp mod addAnim delAnim modNotesTx">
        <pc:chgData name="Tracy Hayes" userId="bb2093c7704f996b" providerId="LiveId" clId="{D16144D8-4F57-453B-BF58-609D85B6F27C}" dt="2021-08-31T08:57:53.452" v="23" actId="6549"/>
        <pc:sldMkLst>
          <pc:docMk/>
          <pc:sldMk cId="1486156353" sldId="263"/>
        </pc:sldMkLst>
        <pc:spChg chg="mod">
          <ac:chgData name="Tracy Hayes" userId="bb2093c7704f996b" providerId="LiveId" clId="{D16144D8-4F57-453B-BF58-609D85B6F27C}" dt="2021-08-29T18:15:57.724" v="7" actId="20577"/>
          <ac:spMkLst>
            <pc:docMk/>
            <pc:sldMk cId="1486156353" sldId="263"/>
            <ac:spMk id="3" creationId="{A74083E2-278D-4486-B2E2-D9DF230B230B}"/>
          </ac:spMkLst>
        </pc:spChg>
        <pc:picChg chg="add del">
          <ac:chgData name="Tracy Hayes" userId="bb2093c7704f996b" providerId="LiveId" clId="{D16144D8-4F57-453B-BF58-609D85B6F27C}" dt="2021-08-29T18:15:56.638" v="6" actId="478"/>
          <ac:picMkLst>
            <pc:docMk/>
            <pc:sldMk cId="1486156353" sldId="263"/>
            <ac:picMk id="5" creationId="{2869E140-5FD3-44ED-9CA6-C6F9893FEFA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485232"/>
          </a:xfrm>
          <a:prstGeom prst="rect">
            <a:avLst/>
          </a:prstGeom>
        </p:spPr>
        <p:txBody>
          <a:bodyPr vert="horz" lIns="94631" tIns="47316" rIns="94631" bIns="47316" rtlCol="0"/>
          <a:lstStyle>
            <a:lvl1pPr algn="l">
              <a:defRPr sz="1200"/>
            </a:lvl1pPr>
          </a:lstStyle>
          <a:p>
            <a:endParaRPr lang="en-GB" dirty="0"/>
          </a:p>
        </p:txBody>
      </p:sp>
      <p:sp>
        <p:nvSpPr>
          <p:cNvPr id="3" name="Date Placeholder 2"/>
          <p:cNvSpPr>
            <a:spLocks noGrp="1"/>
          </p:cNvSpPr>
          <p:nvPr>
            <p:ph type="dt" idx="1"/>
          </p:nvPr>
        </p:nvSpPr>
        <p:spPr>
          <a:xfrm>
            <a:off x="3902597" y="0"/>
            <a:ext cx="2985558" cy="485232"/>
          </a:xfrm>
          <a:prstGeom prst="rect">
            <a:avLst/>
          </a:prstGeom>
        </p:spPr>
        <p:txBody>
          <a:bodyPr vert="horz" lIns="94631" tIns="47316" rIns="94631" bIns="47316" rtlCol="0"/>
          <a:lstStyle>
            <a:lvl1pPr algn="r">
              <a:defRPr sz="1200"/>
            </a:lvl1pPr>
          </a:lstStyle>
          <a:p>
            <a:fld id="{7521D929-97DB-46FA-8293-BB0F4AD1533D}" type="datetimeFigureOut">
              <a:rPr lang="en-GB" smtClean="0"/>
              <a:t>31/08/2021</a:t>
            </a:fld>
            <a:endParaRPr lang="en-GB" dirty="0"/>
          </a:p>
        </p:txBody>
      </p:sp>
      <p:sp>
        <p:nvSpPr>
          <p:cNvPr id="4" name="Slide Image Placeholder 3"/>
          <p:cNvSpPr>
            <a:spLocks noGrp="1" noRot="1" noChangeAspect="1"/>
          </p:cNvSpPr>
          <p:nvPr>
            <p:ph type="sldImg" idx="2"/>
          </p:nvPr>
        </p:nvSpPr>
        <p:spPr>
          <a:xfrm>
            <a:off x="542925" y="1208088"/>
            <a:ext cx="5803900" cy="3265487"/>
          </a:xfrm>
          <a:prstGeom prst="rect">
            <a:avLst/>
          </a:prstGeom>
          <a:noFill/>
          <a:ln w="12700">
            <a:solidFill>
              <a:prstClr val="black"/>
            </a:solidFill>
          </a:ln>
        </p:spPr>
        <p:txBody>
          <a:bodyPr vert="horz" lIns="94631" tIns="47316" rIns="94631" bIns="47316" rtlCol="0" anchor="ctr"/>
          <a:lstStyle/>
          <a:p>
            <a:endParaRPr lang="en-GB" dirty="0"/>
          </a:p>
        </p:txBody>
      </p:sp>
      <p:sp>
        <p:nvSpPr>
          <p:cNvPr id="5" name="Notes Placeholder 4"/>
          <p:cNvSpPr>
            <a:spLocks noGrp="1"/>
          </p:cNvSpPr>
          <p:nvPr>
            <p:ph type="body" sz="quarter" idx="3"/>
          </p:nvPr>
        </p:nvSpPr>
        <p:spPr>
          <a:xfrm>
            <a:off x="688975" y="4654193"/>
            <a:ext cx="5511800" cy="3807976"/>
          </a:xfrm>
          <a:prstGeom prst="rect">
            <a:avLst/>
          </a:prstGeom>
        </p:spPr>
        <p:txBody>
          <a:bodyPr vert="horz" lIns="94631" tIns="47316" rIns="94631" bIns="473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85820"/>
            <a:ext cx="2985558" cy="485231"/>
          </a:xfrm>
          <a:prstGeom prst="rect">
            <a:avLst/>
          </a:prstGeom>
        </p:spPr>
        <p:txBody>
          <a:bodyPr vert="horz" lIns="94631" tIns="47316" rIns="94631" bIns="47316"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02597" y="9185820"/>
            <a:ext cx="2985558" cy="485231"/>
          </a:xfrm>
          <a:prstGeom prst="rect">
            <a:avLst/>
          </a:prstGeom>
        </p:spPr>
        <p:txBody>
          <a:bodyPr vert="horz" lIns="94631" tIns="47316" rIns="94631" bIns="47316" rtlCol="0" anchor="b"/>
          <a:lstStyle>
            <a:lvl1pPr algn="r">
              <a:defRPr sz="1200"/>
            </a:lvl1pPr>
          </a:lstStyle>
          <a:p>
            <a:fld id="{7AC6E564-B7C7-48A4-AE21-C5CECE19A6CC}" type="slidenum">
              <a:rPr lang="en-GB" smtClean="0"/>
              <a:t>‹#›</a:t>
            </a:fld>
            <a:endParaRPr lang="en-GB" dirty="0"/>
          </a:p>
        </p:txBody>
      </p:sp>
    </p:spTree>
    <p:extLst>
      <p:ext uri="{BB962C8B-B14F-4D97-AF65-F5344CB8AC3E}">
        <p14:creationId xmlns:p14="http://schemas.microsoft.com/office/powerpoint/2010/main" val="2867346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C6E564-B7C7-48A4-AE21-C5CECE19A6CC}" type="slidenum">
              <a:rPr lang="en-GB" smtClean="0"/>
              <a:t>1</a:t>
            </a:fld>
            <a:endParaRPr lang="en-GB" dirty="0"/>
          </a:p>
        </p:txBody>
      </p:sp>
    </p:spTree>
    <p:extLst>
      <p:ext uri="{BB962C8B-B14F-4D97-AF65-F5344CB8AC3E}">
        <p14:creationId xmlns:p14="http://schemas.microsoft.com/office/powerpoint/2010/main" val="321490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C6E564-B7C7-48A4-AE21-C5CECE19A6CC}" type="slidenum">
              <a:rPr lang="en-GB" smtClean="0"/>
              <a:t>2</a:t>
            </a:fld>
            <a:endParaRPr lang="en-GB" dirty="0"/>
          </a:p>
        </p:txBody>
      </p:sp>
    </p:spTree>
    <p:extLst>
      <p:ext uri="{BB962C8B-B14F-4D97-AF65-F5344CB8AC3E}">
        <p14:creationId xmlns:p14="http://schemas.microsoft.com/office/powerpoint/2010/main" val="1753010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7AC6E564-B7C7-48A4-AE21-C5CECE19A6CC}" type="slidenum">
              <a:rPr lang="en-GB" smtClean="0"/>
              <a:t>3</a:t>
            </a:fld>
            <a:endParaRPr lang="en-GB" dirty="0"/>
          </a:p>
        </p:txBody>
      </p:sp>
    </p:spTree>
    <p:extLst>
      <p:ext uri="{BB962C8B-B14F-4D97-AF65-F5344CB8AC3E}">
        <p14:creationId xmlns:p14="http://schemas.microsoft.com/office/powerpoint/2010/main" val="1630019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C6E564-B7C7-48A4-AE21-C5CECE19A6CC}" type="slidenum">
              <a:rPr lang="en-GB" smtClean="0"/>
              <a:t>4</a:t>
            </a:fld>
            <a:endParaRPr lang="en-GB" dirty="0"/>
          </a:p>
        </p:txBody>
      </p:sp>
    </p:spTree>
    <p:extLst>
      <p:ext uri="{BB962C8B-B14F-4D97-AF65-F5344CB8AC3E}">
        <p14:creationId xmlns:p14="http://schemas.microsoft.com/office/powerpoint/2010/main" val="3803474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C6E564-B7C7-48A4-AE21-C5CECE19A6CC}" type="slidenum">
              <a:rPr lang="en-GB" smtClean="0"/>
              <a:t>5</a:t>
            </a:fld>
            <a:endParaRPr lang="en-GB" dirty="0"/>
          </a:p>
        </p:txBody>
      </p:sp>
    </p:spTree>
    <p:extLst>
      <p:ext uri="{BB962C8B-B14F-4D97-AF65-F5344CB8AC3E}">
        <p14:creationId xmlns:p14="http://schemas.microsoft.com/office/powerpoint/2010/main" val="2686162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C6E564-B7C7-48A4-AE21-C5CECE19A6CC}" type="slidenum">
              <a:rPr lang="en-GB" smtClean="0"/>
              <a:t>6</a:t>
            </a:fld>
            <a:endParaRPr lang="en-GB" dirty="0"/>
          </a:p>
        </p:txBody>
      </p:sp>
    </p:spTree>
    <p:extLst>
      <p:ext uri="{BB962C8B-B14F-4D97-AF65-F5344CB8AC3E}">
        <p14:creationId xmlns:p14="http://schemas.microsoft.com/office/powerpoint/2010/main" val="4164145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C6E564-B7C7-48A4-AE21-C5CECE19A6CC}" type="slidenum">
              <a:rPr lang="en-GB" smtClean="0"/>
              <a:t>7</a:t>
            </a:fld>
            <a:endParaRPr lang="en-GB" dirty="0"/>
          </a:p>
        </p:txBody>
      </p:sp>
    </p:spTree>
    <p:extLst>
      <p:ext uri="{BB962C8B-B14F-4D97-AF65-F5344CB8AC3E}">
        <p14:creationId xmlns:p14="http://schemas.microsoft.com/office/powerpoint/2010/main" val="2916686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88FE-13C3-4E5C-9BEF-6851C2DFF3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0BD3AE6-B3D9-4978-94A1-43611E9040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00429A7-B22B-411B-AC80-965D35922E8B}"/>
              </a:ext>
            </a:extLst>
          </p:cNvPr>
          <p:cNvSpPr>
            <a:spLocks noGrp="1"/>
          </p:cNvSpPr>
          <p:nvPr>
            <p:ph type="dt" sz="half" idx="10"/>
          </p:nvPr>
        </p:nvSpPr>
        <p:spPr/>
        <p:txBody>
          <a:bodyPr/>
          <a:lstStyle/>
          <a:p>
            <a:fld id="{D0688614-C6DF-40B4-B693-1028073E7BD1}" type="datetimeFigureOut">
              <a:rPr lang="en-GB" smtClean="0"/>
              <a:t>31/08/2021</a:t>
            </a:fld>
            <a:endParaRPr lang="en-GB" dirty="0"/>
          </a:p>
        </p:txBody>
      </p:sp>
      <p:sp>
        <p:nvSpPr>
          <p:cNvPr id="5" name="Footer Placeholder 4">
            <a:extLst>
              <a:ext uri="{FF2B5EF4-FFF2-40B4-BE49-F238E27FC236}">
                <a16:creationId xmlns:a16="http://schemas.microsoft.com/office/drawing/2014/main" id="{F97184CA-AEE2-4BF2-94D3-234F86FA814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970EB08-B545-4908-A46E-733AA996CE28}"/>
              </a:ext>
            </a:extLst>
          </p:cNvPr>
          <p:cNvSpPr>
            <a:spLocks noGrp="1"/>
          </p:cNvSpPr>
          <p:nvPr>
            <p:ph type="sldNum" sz="quarter" idx="12"/>
          </p:nvPr>
        </p:nvSpPr>
        <p:spPr/>
        <p:txBody>
          <a:bodyPr/>
          <a:lstStyle/>
          <a:p>
            <a:fld id="{BC906D0D-5566-4390-99C2-2704FB845311}" type="slidenum">
              <a:rPr lang="en-GB" smtClean="0"/>
              <a:t>‹#›</a:t>
            </a:fld>
            <a:endParaRPr lang="en-GB" dirty="0"/>
          </a:p>
        </p:txBody>
      </p:sp>
    </p:spTree>
    <p:extLst>
      <p:ext uri="{BB962C8B-B14F-4D97-AF65-F5344CB8AC3E}">
        <p14:creationId xmlns:p14="http://schemas.microsoft.com/office/powerpoint/2010/main" val="908766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10A00-B22E-487B-90FA-0724E9778EA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C5B1B5-5607-4C26-A8C7-7B0329732A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3C66FE-DF7B-4A10-A2A9-CD01F14094FD}"/>
              </a:ext>
            </a:extLst>
          </p:cNvPr>
          <p:cNvSpPr>
            <a:spLocks noGrp="1"/>
          </p:cNvSpPr>
          <p:nvPr>
            <p:ph type="dt" sz="half" idx="10"/>
          </p:nvPr>
        </p:nvSpPr>
        <p:spPr/>
        <p:txBody>
          <a:bodyPr/>
          <a:lstStyle/>
          <a:p>
            <a:fld id="{D0688614-C6DF-40B4-B693-1028073E7BD1}" type="datetimeFigureOut">
              <a:rPr lang="en-GB" smtClean="0"/>
              <a:t>31/08/2021</a:t>
            </a:fld>
            <a:endParaRPr lang="en-GB" dirty="0"/>
          </a:p>
        </p:txBody>
      </p:sp>
      <p:sp>
        <p:nvSpPr>
          <p:cNvPr id="5" name="Footer Placeholder 4">
            <a:extLst>
              <a:ext uri="{FF2B5EF4-FFF2-40B4-BE49-F238E27FC236}">
                <a16:creationId xmlns:a16="http://schemas.microsoft.com/office/drawing/2014/main" id="{021D288F-D3EA-45DD-8197-FC89A6F0E4F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0905438-91AA-440F-B145-8D8F2C91F3E5}"/>
              </a:ext>
            </a:extLst>
          </p:cNvPr>
          <p:cNvSpPr>
            <a:spLocks noGrp="1"/>
          </p:cNvSpPr>
          <p:nvPr>
            <p:ph type="sldNum" sz="quarter" idx="12"/>
          </p:nvPr>
        </p:nvSpPr>
        <p:spPr/>
        <p:txBody>
          <a:bodyPr/>
          <a:lstStyle/>
          <a:p>
            <a:fld id="{BC906D0D-5566-4390-99C2-2704FB845311}" type="slidenum">
              <a:rPr lang="en-GB" smtClean="0"/>
              <a:t>‹#›</a:t>
            </a:fld>
            <a:endParaRPr lang="en-GB" dirty="0"/>
          </a:p>
        </p:txBody>
      </p:sp>
    </p:spTree>
    <p:extLst>
      <p:ext uri="{BB962C8B-B14F-4D97-AF65-F5344CB8AC3E}">
        <p14:creationId xmlns:p14="http://schemas.microsoft.com/office/powerpoint/2010/main" val="3580038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510ABE-C7E6-4C71-8B6A-12B4738BBC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6C59A62-F40C-4346-8D14-D4605B60C9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2BC5AF-3984-4C46-9848-2B86DDAF11D4}"/>
              </a:ext>
            </a:extLst>
          </p:cNvPr>
          <p:cNvSpPr>
            <a:spLocks noGrp="1"/>
          </p:cNvSpPr>
          <p:nvPr>
            <p:ph type="dt" sz="half" idx="10"/>
          </p:nvPr>
        </p:nvSpPr>
        <p:spPr/>
        <p:txBody>
          <a:bodyPr/>
          <a:lstStyle/>
          <a:p>
            <a:fld id="{D0688614-C6DF-40B4-B693-1028073E7BD1}" type="datetimeFigureOut">
              <a:rPr lang="en-GB" smtClean="0"/>
              <a:t>31/08/2021</a:t>
            </a:fld>
            <a:endParaRPr lang="en-GB" dirty="0"/>
          </a:p>
        </p:txBody>
      </p:sp>
      <p:sp>
        <p:nvSpPr>
          <p:cNvPr id="5" name="Footer Placeholder 4">
            <a:extLst>
              <a:ext uri="{FF2B5EF4-FFF2-40B4-BE49-F238E27FC236}">
                <a16:creationId xmlns:a16="http://schemas.microsoft.com/office/drawing/2014/main" id="{471999C2-7865-47EC-AEE0-29120FC02F4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5B27B22-344E-432F-8F48-EEE97F2D5599}"/>
              </a:ext>
            </a:extLst>
          </p:cNvPr>
          <p:cNvSpPr>
            <a:spLocks noGrp="1"/>
          </p:cNvSpPr>
          <p:nvPr>
            <p:ph type="sldNum" sz="quarter" idx="12"/>
          </p:nvPr>
        </p:nvSpPr>
        <p:spPr/>
        <p:txBody>
          <a:bodyPr/>
          <a:lstStyle/>
          <a:p>
            <a:fld id="{BC906D0D-5566-4390-99C2-2704FB845311}" type="slidenum">
              <a:rPr lang="en-GB" smtClean="0"/>
              <a:t>‹#›</a:t>
            </a:fld>
            <a:endParaRPr lang="en-GB" dirty="0"/>
          </a:p>
        </p:txBody>
      </p:sp>
    </p:spTree>
    <p:extLst>
      <p:ext uri="{BB962C8B-B14F-4D97-AF65-F5344CB8AC3E}">
        <p14:creationId xmlns:p14="http://schemas.microsoft.com/office/powerpoint/2010/main" val="1090930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BEE14-DC58-4250-BCC4-3FC29DAF64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7519C4-3905-460A-9B8A-879901000B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71E1B9-8411-433A-B450-5142BBC80162}"/>
              </a:ext>
            </a:extLst>
          </p:cNvPr>
          <p:cNvSpPr>
            <a:spLocks noGrp="1"/>
          </p:cNvSpPr>
          <p:nvPr>
            <p:ph type="dt" sz="half" idx="10"/>
          </p:nvPr>
        </p:nvSpPr>
        <p:spPr/>
        <p:txBody>
          <a:bodyPr/>
          <a:lstStyle/>
          <a:p>
            <a:fld id="{D0688614-C6DF-40B4-B693-1028073E7BD1}" type="datetimeFigureOut">
              <a:rPr lang="en-GB" smtClean="0"/>
              <a:t>31/08/2021</a:t>
            </a:fld>
            <a:endParaRPr lang="en-GB" dirty="0"/>
          </a:p>
        </p:txBody>
      </p:sp>
      <p:sp>
        <p:nvSpPr>
          <p:cNvPr id="5" name="Footer Placeholder 4">
            <a:extLst>
              <a:ext uri="{FF2B5EF4-FFF2-40B4-BE49-F238E27FC236}">
                <a16:creationId xmlns:a16="http://schemas.microsoft.com/office/drawing/2014/main" id="{53D74202-BB99-4CC7-98FC-D2BE8433FC9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307FACE-80E2-4E6E-9D0F-11667DB1AD3A}"/>
              </a:ext>
            </a:extLst>
          </p:cNvPr>
          <p:cNvSpPr>
            <a:spLocks noGrp="1"/>
          </p:cNvSpPr>
          <p:nvPr>
            <p:ph type="sldNum" sz="quarter" idx="12"/>
          </p:nvPr>
        </p:nvSpPr>
        <p:spPr/>
        <p:txBody>
          <a:bodyPr/>
          <a:lstStyle/>
          <a:p>
            <a:fld id="{BC906D0D-5566-4390-99C2-2704FB845311}" type="slidenum">
              <a:rPr lang="en-GB" smtClean="0"/>
              <a:t>‹#›</a:t>
            </a:fld>
            <a:endParaRPr lang="en-GB" dirty="0"/>
          </a:p>
        </p:txBody>
      </p:sp>
    </p:spTree>
    <p:extLst>
      <p:ext uri="{BB962C8B-B14F-4D97-AF65-F5344CB8AC3E}">
        <p14:creationId xmlns:p14="http://schemas.microsoft.com/office/powerpoint/2010/main" val="1191849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BD029-D643-4135-8D10-9DEE8A6DA5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0707BCD-40A2-42AF-A04C-902C1E548B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2AAA76-1EBE-4C8C-BAEC-CD1BBE806482}"/>
              </a:ext>
            </a:extLst>
          </p:cNvPr>
          <p:cNvSpPr>
            <a:spLocks noGrp="1"/>
          </p:cNvSpPr>
          <p:nvPr>
            <p:ph type="dt" sz="half" idx="10"/>
          </p:nvPr>
        </p:nvSpPr>
        <p:spPr/>
        <p:txBody>
          <a:bodyPr/>
          <a:lstStyle/>
          <a:p>
            <a:fld id="{D0688614-C6DF-40B4-B693-1028073E7BD1}" type="datetimeFigureOut">
              <a:rPr lang="en-GB" smtClean="0"/>
              <a:t>31/08/2021</a:t>
            </a:fld>
            <a:endParaRPr lang="en-GB" dirty="0"/>
          </a:p>
        </p:txBody>
      </p:sp>
      <p:sp>
        <p:nvSpPr>
          <p:cNvPr id="5" name="Footer Placeholder 4">
            <a:extLst>
              <a:ext uri="{FF2B5EF4-FFF2-40B4-BE49-F238E27FC236}">
                <a16:creationId xmlns:a16="http://schemas.microsoft.com/office/drawing/2014/main" id="{56863E2F-C191-4403-A126-59B6A9373B5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B703CDB-B644-46FD-BD8D-76D148735868}"/>
              </a:ext>
            </a:extLst>
          </p:cNvPr>
          <p:cNvSpPr>
            <a:spLocks noGrp="1"/>
          </p:cNvSpPr>
          <p:nvPr>
            <p:ph type="sldNum" sz="quarter" idx="12"/>
          </p:nvPr>
        </p:nvSpPr>
        <p:spPr/>
        <p:txBody>
          <a:bodyPr/>
          <a:lstStyle/>
          <a:p>
            <a:fld id="{BC906D0D-5566-4390-99C2-2704FB845311}" type="slidenum">
              <a:rPr lang="en-GB" smtClean="0"/>
              <a:t>‹#›</a:t>
            </a:fld>
            <a:endParaRPr lang="en-GB" dirty="0"/>
          </a:p>
        </p:txBody>
      </p:sp>
    </p:spTree>
    <p:extLst>
      <p:ext uri="{BB962C8B-B14F-4D97-AF65-F5344CB8AC3E}">
        <p14:creationId xmlns:p14="http://schemas.microsoft.com/office/powerpoint/2010/main" val="437204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E286-A633-4D56-8564-435D81947E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369731-B898-423E-B0CB-A4E3366B1B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4CA2622-4D2F-41C0-A472-5BA7FCCE4A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E43A83-EFBA-4357-B41C-D13C73AEF811}"/>
              </a:ext>
            </a:extLst>
          </p:cNvPr>
          <p:cNvSpPr>
            <a:spLocks noGrp="1"/>
          </p:cNvSpPr>
          <p:nvPr>
            <p:ph type="dt" sz="half" idx="10"/>
          </p:nvPr>
        </p:nvSpPr>
        <p:spPr/>
        <p:txBody>
          <a:bodyPr/>
          <a:lstStyle/>
          <a:p>
            <a:fld id="{D0688614-C6DF-40B4-B693-1028073E7BD1}" type="datetimeFigureOut">
              <a:rPr lang="en-GB" smtClean="0"/>
              <a:t>31/08/2021</a:t>
            </a:fld>
            <a:endParaRPr lang="en-GB" dirty="0"/>
          </a:p>
        </p:txBody>
      </p:sp>
      <p:sp>
        <p:nvSpPr>
          <p:cNvPr id="6" name="Footer Placeholder 5">
            <a:extLst>
              <a:ext uri="{FF2B5EF4-FFF2-40B4-BE49-F238E27FC236}">
                <a16:creationId xmlns:a16="http://schemas.microsoft.com/office/drawing/2014/main" id="{D1BA956E-C6F4-47A9-A9D9-CFEF3B5CEC0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A5828DC-6856-4EDE-8054-6E6D9F7FA1A8}"/>
              </a:ext>
            </a:extLst>
          </p:cNvPr>
          <p:cNvSpPr>
            <a:spLocks noGrp="1"/>
          </p:cNvSpPr>
          <p:nvPr>
            <p:ph type="sldNum" sz="quarter" idx="12"/>
          </p:nvPr>
        </p:nvSpPr>
        <p:spPr/>
        <p:txBody>
          <a:bodyPr/>
          <a:lstStyle/>
          <a:p>
            <a:fld id="{BC906D0D-5566-4390-99C2-2704FB845311}" type="slidenum">
              <a:rPr lang="en-GB" smtClean="0"/>
              <a:t>‹#›</a:t>
            </a:fld>
            <a:endParaRPr lang="en-GB" dirty="0"/>
          </a:p>
        </p:txBody>
      </p:sp>
    </p:spTree>
    <p:extLst>
      <p:ext uri="{BB962C8B-B14F-4D97-AF65-F5344CB8AC3E}">
        <p14:creationId xmlns:p14="http://schemas.microsoft.com/office/powerpoint/2010/main" val="808797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3EF5D-57AC-43B6-BBA3-656B74EA28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A5186D-6E81-4C6D-B432-BE9F7F4BD3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CBDB1C-8FCD-4CDA-ABCE-0013E6584E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8C0E1A3-CE85-4E26-A79D-5F1EFE2384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A8F538-53ED-4316-BF76-095B54DA47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ADF0663-7E60-480E-92FE-D892F7158B80}"/>
              </a:ext>
            </a:extLst>
          </p:cNvPr>
          <p:cNvSpPr>
            <a:spLocks noGrp="1"/>
          </p:cNvSpPr>
          <p:nvPr>
            <p:ph type="dt" sz="half" idx="10"/>
          </p:nvPr>
        </p:nvSpPr>
        <p:spPr/>
        <p:txBody>
          <a:bodyPr/>
          <a:lstStyle/>
          <a:p>
            <a:fld id="{D0688614-C6DF-40B4-B693-1028073E7BD1}" type="datetimeFigureOut">
              <a:rPr lang="en-GB" smtClean="0"/>
              <a:t>31/08/2021</a:t>
            </a:fld>
            <a:endParaRPr lang="en-GB" dirty="0"/>
          </a:p>
        </p:txBody>
      </p:sp>
      <p:sp>
        <p:nvSpPr>
          <p:cNvPr id="8" name="Footer Placeholder 7">
            <a:extLst>
              <a:ext uri="{FF2B5EF4-FFF2-40B4-BE49-F238E27FC236}">
                <a16:creationId xmlns:a16="http://schemas.microsoft.com/office/drawing/2014/main" id="{D53C5392-9018-4BA3-9D1E-1B8B3854DCC4}"/>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F08CECB-56B6-4E38-9280-B7FCCF9513E2}"/>
              </a:ext>
            </a:extLst>
          </p:cNvPr>
          <p:cNvSpPr>
            <a:spLocks noGrp="1"/>
          </p:cNvSpPr>
          <p:nvPr>
            <p:ph type="sldNum" sz="quarter" idx="12"/>
          </p:nvPr>
        </p:nvSpPr>
        <p:spPr/>
        <p:txBody>
          <a:bodyPr/>
          <a:lstStyle/>
          <a:p>
            <a:fld id="{BC906D0D-5566-4390-99C2-2704FB845311}" type="slidenum">
              <a:rPr lang="en-GB" smtClean="0"/>
              <a:t>‹#›</a:t>
            </a:fld>
            <a:endParaRPr lang="en-GB" dirty="0"/>
          </a:p>
        </p:txBody>
      </p:sp>
    </p:spTree>
    <p:extLst>
      <p:ext uri="{BB962C8B-B14F-4D97-AF65-F5344CB8AC3E}">
        <p14:creationId xmlns:p14="http://schemas.microsoft.com/office/powerpoint/2010/main" val="68314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6FE96-EC88-4CF9-816F-A2B0695CB1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F8F0A50-9ED7-4004-B948-3135B43C804F}"/>
              </a:ext>
            </a:extLst>
          </p:cNvPr>
          <p:cNvSpPr>
            <a:spLocks noGrp="1"/>
          </p:cNvSpPr>
          <p:nvPr>
            <p:ph type="dt" sz="half" idx="10"/>
          </p:nvPr>
        </p:nvSpPr>
        <p:spPr/>
        <p:txBody>
          <a:bodyPr/>
          <a:lstStyle/>
          <a:p>
            <a:fld id="{D0688614-C6DF-40B4-B693-1028073E7BD1}" type="datetimeFigureOut">
              <a:rPr lang="en-GB" smtClean="0"/>
              <a:t>31/08/2021</a:t>
            </a:fld>
            <a:endParaRPr lang="en-GB" dirty="0"/>
          </a:p>
        </p:txBody>
      </p:sp>
      <p:sp>
        <p:nvSpPr>
          <p:cNvPr id="4" name="Footer Placeholder 3">
            <a:extLst>
              <a:ext uri="{FF2B5EF4-FFF2-40B4-BE49-F238E27FC236}">
                <a16:creationId xmlns:a16="http://schemas.microsoft.com/office/drawing/2014/main" id="{836DD5AE-7293-4275-9FB0-1972B0EBBAE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E2320429-1920-4EA6-98E0-003722597D79}"/>
              </a:ext>
            </a:extLst>
          </p:cNvPr>
          <p:cNvSpPr>
            <a:spLocks noGrp="1"/>
          </p:cNvSpPr>
          <p:nvPr>
            <p:ph type="sldNum" sz="quarter" idx="12"/>
          </p:nvPr>
        </p:nvSpPr>
        <p:spPr/>
        <p:txBody>
          <a:bodyPr/>
          <a:lstStyle/>
          <a:p>
            <a:fld id="{BC906D0D-5566-4390-99C2-2704FB845311}" type="slidenum">
              <a:rPr lang="en-GB" smtClean="0"/>
              <a:t>‹#›</a:t>
            </a:fld>
            <a:endParaRPr lang="en-GB" dirty="0"/>
          </a:p>
        </p:txBody>
      </p:sp>
    </p:spTree>
    <p:extLst>
      <p:ext uri="{BB962C8B-B14F-4D97-AF65-F5344CB8AC3E}">
        <p14:creationId xmlns:p14="http://schemas.microsoft.com/office/powerpoint/2010/main" val="1407443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371FCF-D05F-4594-96BE-C1F78590279F}"/>
              </a:ext>
            </a:extLst>
          </p:cNvPr>
          <p:cNvSpPr>
            <a:spLocks noGrp="1"/>
          </p:cNvSpPr>
          <p:nvPr>
            <p:ph type="dt" sz="half" idx="10"/>
          </p:nvPr>
        </p:nvSpPr>
        <p:spPr/>
        <p:txBody>
          <a:bodyPr/>
          <a:lstStyle/>
          <a:p>
            <a:fld id="{D0688614-C6DF-40B4-B693-1028073E7BD1}" type="datetimeFigureOut">
              <a:rPr lang="en-GB" smtClean="0"/>
              <a:t>31/08/2021</a:t>
            </a:fld>
            <a:endParaRPr lang="en-GB" dirty="0"/>
          </a:p>
        </p:txBody>
      </p:sp>
      <p:sp>
        <p:nvSpPr>
          <p:cNvPr id="3" name="Footer Placeholder 2">
            <a:extLst>
              <a:ext uri="{FF2B5EF4-FFF2-40B4-BE49-F238E27FC236}">
                <a16:creationId xmlns:a16="http://schemas.microsoft.com/office/drawing/2014/main" id="{BFB22AEC-37C0-4173-AE6B-E9E6A97DF85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CBD14AF-9C54-4AC9-B9C6-B029D4EF70DB}"/>
              </a:ext>
            </a:extLst>
          </p:cNvPr>
          <p:cNvSpPr>
            <a:spLocks noGrp="1"/>
          </p:cNvSpPr>
          <p:nvPr>
            <p:ph type="sldNum" sz="quarter" idx="12"/>
          </p:nvPr>
        </p:nvSpPr>
        <p:spPr/>
        <p:txBody>
          <a:bodyPr/>
          <a:lstStyle/>
          <a:p>
            <a:fld id="{BC906D0D-5566-4390-99C2-2704FB845311}" type="slidenum">
              <a:rPr lang="en-GB" smtClean="0"/>
              <a:t>‹#›</a:t>
            </a:fld>
            <a:endParaRPr lang="en-GB" dirty="0"/>
          </a:p>
        </p:txBody>
      </p:sp>
    </p:spTree>
    <p:extLst>
      <p:ext uri="{BB962C8B-B14F-4D97-AF65-F5344CB8AC3E}">
        <p14:creationId xmlns:p14="http://schemas.microsoft.com/office/powerpoint/2010/main" val="1812961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0E85-2BDE-4F82-A8F8-A9FF3D73F0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BE6B662-957D-4C51-8A50-FF2BEFDCFB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7416FA-0755-4BEF-8DA8-9B5B72F18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69B03B-3795-48D4-B4A0-61057868EFFF}"/>
              </a:ext>
            </a:extLst>
          </p:cNvPr>
          <p:cNvSpPr>
            <a:spLocks noGrp="1"/>
          </p:cNvSpPr>
          <p:nvPr>
            <p:ph type="dt" sz="half" idx="10"/>
          </p:nvPr>
        </p:nvSpPr>
        <p:spPr/>
        <p:txBody>
          <a:bodyPr/>
          <a:lstStyle/>
          <a:p>
            <a:fld id="{D0688614-C6DF-40B4-B693-1028073E7BD1}" type="datetimeFigureOut">
              <a:rPr lang="en-GB" smtClean="0"/>
              <a:t>31/08/2021</a:t>
            </a:fld>
            <a:endParaRPr lang="en-GB" dirty="0"/>
          </a:p>
        </p:txBody>
      </p:sp>
      <p:sp>
        <p:nvSpPr>
          <p:cNvPr id="6" name="Footer Placeholder 5">
            <a:extLst>
              <a:ext uri="{FF2B5EF4-FFF2-40B4-BE49-F238E27FC236}">
                <a16:creationId xmlns:a16="http://schemas.microsoft.com/office/drawing/2014/main" id="{7D67D52F-6459-4C91-86E2-F1999210D69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E3B88B6-19AE-4CD1-A7A7-ABCB3CE09078}"/>
              </a:ext>
            </a:extLst>
          </p:cNvPr>
          <p:cNvSpPr>
            <a:spLocks noGrp="1"/>
          </p:cNvSpPr>
          <p:nvPr>
            <p:ph type="sldNum" sz="quarter" idx="12"/>
          </p:nvPr>
        </p:nvSpPr>
        <p:spPr/>
        <p:txBody>
          <a:bodyPr/>
          <a:lstStyle/>
          <a:p>
            <a:fld id="{BC906D0D-5566-4390-99C2-2704FB845311}" type="slidenum">
              <a:rPr lang="en-GB" smtClean="0"/>
              <a:t>‹#›</a:t>
            </a:fld>
            <a:endParaRPr lang="en-GB" dirty="0"/>
          </a:p>
        </p:txBody>
      </p:sp>
    </p:spTree>
    <p:extLst>
      <p:ext uri="{BB962C8B-B14F-4D97-AF65-F5344CB8AC3E}">
        <p14:creationId xmlns:p14="http://schemas.microsoft.com/office/powerpoint/2010/main" val="590970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3BF90-1A63-45A8-ADA4-366C85B990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DD39192-094C-4780-BEAB-DC6E3F6C72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430435E3-4F19-469C-89BE-0A7D892132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B4F197-78B3-4D37-A430-BB7F9040569C}"/>
              </a:ext>
            </a:extLst>
          </p:cNvPr>
          <p:cNvSpPr>
            <a:spLocks noGrp="1"/>
          </p:cNvSpPr>
          <p:nvPr>
            <p:ph type="dt" sz="half" idx="10"/>
          </p:nvPr>
        </p:nvSpPr>
        <p:spPr/>
        <p:txBody>
          <a:bodyPr/>
          <a:lstStyle/>
          <a:p>
            <a:fld id="{D0688614-C6DF-40B4-B693-1028073E7BD1}" type="datetimeFigureOut">
              <a:rPr lang="en-GB" smtClean="0"/>
              <a:t>31/08/2021</a:t>
            </a:fld>
            <a:endParaRPr lang="en-GB" dirty="0"/>
          </a:p>
        </p:txBody>
      </p:sp>
      <p:sp>
        <p:nvSpPr>
          <p:cNvPr id="6" name="Footer Placeholder 5">
            <a:extLst>
              <a:ext uri="{FF2B5EF4-FFF2-40B4-BE49-F238E27FC236}">
                <a16:creationId xmlns:a16="http://schemas.microsoft.com/office/drawing/2014/main" id="{240A9CCE-18E6-4AE9-8214-C06CF737D88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16EE0DD-669C-475F-8B95-2582AA1C17BF}"/>
              </a:ext>
            </a:extLst>
          </p:cNvPr>
          <p:cNvSpPr>
            <a:spLocks noGrp="1"/>
          </p:cNvSpPr>
          <p:nvPr>
            <p:ph type="sldNum" sz="quarter" idx="12"/>
          </p:nvPr>
        </p:nvSpPr>
        <p:spPr/>
        <p:txBody>
          <a:bodyPr/>
          <a:lstStyle/>
          <a:p>
            <a:fld id="{BC906D0D-5566-4390-99C2-2704FB845311}" type="slidenum">
              <a:rPr lang="en-GB" smtClean="0"/>
              <a:t>‹#›</a:t>
            </a:fld>
            <a:endParaRPr lang="en-GB" dirty="0"/>
          </a:p>
        </p:txBody>
      </p:sp>
    </p:spTree>
    <p:extLst>
      <p:ext uri="{BB962C8B-B14F-4D97-AF65-F5344CB8AC3E}">
        <p14:creationId xmlns:p14="http://schemas.microsoft.com/office/powerpoint/2010/main" val="676779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E7C07D-2FAA-4F08-A2E9-03EEDCB0BC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19C8C2-C0E5-48FD-95C4-2449B0873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737256-5D41-47DD-866B-B5CD706227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688614-C6DF-40B4-B693-1028073E7BD1}" type="datetimeFigureOut">
              <a:rPr lang="en-GB" smtClean="0"/>
              <a:t>31/08/2021</a:t>
            </a:fld>
            <a:endParaRPr lang="en-GB" dirty="0"/>
          </a:p>
        </p:txBody>
      </p:sp>
      <p:sp>
        <p:nvSpPr>
          <p:cNvPr id="5" name="Footer Placeholder 4">
            <a:extLst>
              <a:ext uri="{FF2B5EF4-FFF2-40B4-BE49-F238E27FC236}">
                <a16:creationId xmlns:a16="http://schemas.microsoft.com/office/drawing/2014/main" id="{D53340D4-8306-4B06-92E5-64C8559FA8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521BA8C9-09CE-4ACC-A12B-299116B9EC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906D0D-5566-4390-99C2-2704FB845311}" type="slidenum">
              <a:rPr lang="en-GB" smtClean="0"/>
              <a:t>‹#›</a:t>
            </a:fld>
            <a:endParaRPr lang="en-GB" dirty="0"/>
          </a:p>
        </p:txBody>
      </p:sp>
    </p:spTree>
    <p:extLst>
      <p:ext uri="{BB962C8B-B14F-4D97-AF65-F5344CB8AC3E}">
        <p14:creationId xmlns:p14="http://schemas.microsoft.com/office/powerpoint/2010/main" val="3574210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p3"/><Relationship Id="rId7" Type="http://schemas.openxmlformats.org/officeDocument/2006/relationships/image" Target="../media/image4.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6.mp3"/></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DFCE8-30A6-4A9F-893D-A049709B51BD}"/>
              </a:ext>
            </a:extLst>
          </p:cNvPr>
          <p:cNvSpPr>
            <a:spLocks noGrp="1"/>
          </p:cNvSpPr>
          <p:nvPr>
            <p:ph type="ctrTitle"/>
          </p:nvPr>
        </p:nvSpPr>
        <p:spPr>
          <a:xfrm>
            <a:off x="756556" y="3429000"/>
            <a:ext cx="9579430" cy="2387600"/>
          </a:xfrm>
        </p:spPr>
        <p:txBody>
          <a:bodyPr anchor="ctr">
            <a:noAutofit/>
          </a:bodyPr>
          <a:lstStyle/>
          <a:p>
            <a:pPr algn="l"/>
            <a:r>
              <a:rPr lang="en-GB" sz="5000" b="1" i="0" dirty="0">
                <a:effectLst/>
                <a:latin typeface="Ubuntu"/>
              </a:rPr>
              <a:t>Wandering on the margins</a:t>
            </a:r>
            <a:r>
              <a:rPr lang="en-GB" sz="3600" b="1" i="0" dirty="0">
                <a:effectLst/>
                <a:latin typeface="Ubuntu"/>
              </a:rPr>
              <a:t>    supporting young people to experience nature through the companionship of a responsive adult</a:t>
            </a:r>
            <a:endParaRPr lang="en-GB" sz="3600" b="1" dirty="0"/>
          </a:p>
        </p:txBody>
      </p:sp>
      <p:sp>
        <p:nvSpPr>
          <p:cNvPr id="3" name="Subtitle 2">
            <a:extLst>
              <a:ext uri="{FF2B5EF4-FFF2-40B4-BE49-F238E27FC236}">
                <a16:creationId xmlns:a16="http://schemas.microsoft.com/office/drawing/2014/main" id="{82702882-462D-4285-ABCB-8B32E30EEAF6}"/>
              </a:ext>
            </a:extLst>
          </p:cNvPr>
          <p:cNvSpPr>
            <a:spLocks noGrp="1"/>
          </p:cNvSpPr>
          <p:nvPr>
            <p:ph type="subTitle" idx="1"/>
          </p:nvPr>
        </p:nvSpPr>
        <p:spPr>
          <a:xfrm>
            <a:off x="756556" y="5886623"/>
            <a:ext cx="7440386" cy="561748"/>
          </a:xfrm>
        </p:spPr>
        <p:txBody>
          <a:bodyPr>
            <a:normAutofit/>
          </a:bodyPr>
          <a:lstStyle/>
          <a:p>
            <a:r>
              <a:rPr lang="en-GB" sz="3000" b="1" dirty="0"/>
              <a:t>Dr Tracy Ann Hayes</a:t>
            </a:r>
          </a:p>
        </p:txBody>
      </p:sp>
      <p:pic>
        <p:nvPicPr>
          <p:cNvPr id="6" name="Picture 5">
            <a:extLst>
              <a:ext uri="{FF2B5EF4-FFF2-40B4-BE49-F238E27FC236}">
                <a16:creationId xmlns:a16="http://schemas.microsoft.com/office/drawing/2014/main" id="{CADB9811-E3B8-4311-9A96-307DACD8EAEC}"/>
              </a:ext>
            </a:extLst>
          </p:cNvPr>
          <p:cNvPicPr>
            <a:picLocks noChangeAspect="1"/>
          </p:cNvPicPr>
          <p:nvPr/>
        </p:nvPicPr>
        <p:blipFill>
          <a:blip r:embed="rId5"/>
          <a:stretch>
            <a:fillRect/>
          </a:stretch>
        </p:blipFill>
        <p:spPr>
          <a:xfrm>
            <a:off x="10708641" y="5009899"/>
            <a:ext cx="1137920" cy="1337217"/>
          </a:xfrm>
          <a:prstGeom prst="rect">
            <a:avLst/>
          </a:prstGeom>
        </p:spPr>
      </p:pic>
      <p:pic>
        <p:nvPicPr>
          <p:cNvPr id="9" name="Audio 8">
            <a:hlinkClick r:id="" action="ppaction://media"/>
            <a:extLst>
              <a:ext uri="{FF2B5EF4-FFF2-40B4-BE49-F238E27FC236}">
                <a16:creationId xmlns:a16="http://schemas.microsoft.com/office/drawing/2014/main" id="{05E1A6FE-9229-4D54-A712-DD7835880A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09420992"/>
      </p:ext>
    </p:extLst>
  </p:cSld>
  <p:clrMapOvr>
    <a:masterClrMapping/>
  </p:clrMapOvr>
  <mc:AlternateContent xmlns:mc="http://schemas.openxmlformats.org/markup-compatibility/2006" xmlns:p14="http://schemas.microsoft.com/office/powerpoint/2010/main">
    <mc:Choice Requires="p14">
      <p:transition spd="slow" p14:dur="2000" advTm="63424"/>
    </mc:Choice>
    <mc:Fallback xmlns="">
      <p:transition spd="slow" advTm="63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00"/>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B8BD3-5A7C-49FD-BB92-6DFA4B3C46FC}"/>
              </a:ext>
            </a:extLst>
          </p:cNvPr>
          <p:cNvSpPr>
            <a:spLocks noGrp="1"/>
          </p:cNvSpPr>
          <p:nvPr>
            <p:ph type="title"/>
          </p:nvPr>
        </p:nvSpPr>
        <p:spPr/>
        <p:txBody>
          <a:bodyPr/>
          <a:lstStyle/>
          <a:p>
            <a:r>
              <a:rPr lang="en-GB" b="1" i="0" dirty="0">
                <a:effectLst/>
                <a:latin typeface="Ubuntu"/>
              </a:rPr>
              <a:t>In 1956 Rachel Carson urged parents to take their children outside... </a:t>
            </a:r>
            <a:endParaRPr lang="en-GB" b="1" dirty="0">
              <a:latin typeface="Ubuntu"/>
            </a:endParaRPr>
          </a:p>
        </p:txBody>
      </p:sp>
      <p:sp>
        <p:nvSpPr>
          <p:cNvPr id="3" name="Content Placeholder 2">
            <a:extLst>
              <a:ext uri="{FF2B5EF4-FFF2-40B4-BE49-F238E27FC236}">
                <a16:creationId xmlns:a16="http://schemas.microsoft.com/office/drawing/2014/main" id="{DD1C7B20-257D-4954-9E12-27F6D0887E48}"/>
              </a:ext>
            </a:extLst>
          </p:cNvPr>
          <p:cNvSpPr>
            <a:spLocks noGrp="1"/>
          </p:cNvSpPr>
          <p:nvPr>
            <p:ph idx="1"/>
          </p:nvPr>
        </p:nvSpPr>
        <p:spPr>
          <a:xfrm>
            <a:off x="838200" y="1961923"/>
            <a:ext cx="10515600" cy="4351338"/>
          </a:xfrm>
        </p:spPr>
        <p:txBody>
          <a:bodyPr anchor="ctr">
            <a:normAutofit/>
          </a:bodyPr>
          <a:lstStyle/>
          <a:p>
            <a:pPr marL="0" indent="0">
              <a:buNone/>
            </a:pPr>
            <a:r>
              <a:rPr lang="en-GB" sz="3000" dirty="0">
                <a:latin typeface="Ubuntu"/>
              </a:rPr>
              <a:t>A child’s world is fresh and new and beautiful… </a:t>
            </a:r>
          </a:p>
          <a:p>
            <a:pPr marL="0" indent="0">
              <a:buNone/>
            </a:pPr>
            <a:r>
              <a:rPr lang="en-GB" sz="3000" dirty="0">
                <a:latin typeface="Ubuntu"/>
              </a:rPr>
              <a:t>full of wonder and excitement...</a:t>
            </a:r>
          </a:p>
          <a:p>
            <a:pPr marL="0" indent="0">
              <a:buNone/>
            </a:pPr>
            <a:endParaRPr lang="en-GB" sz="1500" dirty="0">
              <a:latin typeface="Ubuntu"/>
            </a:endParaRPr>
          </a:p>
          <a:p>
            <a:pPr marL="0" indent="0">
              <a:buNone/>
            </a:pPr>
            <a:r>
              <a:rPr lang="en-GB" sz="3000" dirty="0">
                <a:latin typeface="Ubuntu"/>
              </a:rPr>
              <a:t>Daily, intimate, sensory experience is essential to keep that wonder bright for a lifetime… </a:t>
            </a:r>
          </a:p>
          <a:p>
            <a:pPr marL="0" indent="0">
              <a:buNone/>
            </a:pPr>
            <a:endParaRPr lang="en-GB" sz="1500" dirty="0">
              <a:latin typeface="Ubuntu"/>
            </a:endParaRPr>
          </a:p>
          <a:p>
            <a:pPr marL="0" indent="0">
              <a:buNone/>
            </a:pPr>
            <a:r>
              <a:rPr lang="en-GB" sz="3000" dirty="0">
                <a:latin typeface="Ubuntu"/>
              </a:rPr>
              <a:t>... the early companionship of a responsive adult is the best way to make it happen...</a:t>
            </a:r>
          </a:p>
        </p:txBody>
      </p:sp>
      <p:pic>
        <p:nvPicPr>
          <p:cNvPr id="6" name="Audio 5">
            <a:hlinkClick r:id="" action="ppaction://media"/>
            <a:extLst>
              <a:ext uri="{FF2B5EF4-FFF2-40B4-BE49-F238E27FC236}">
                <a16:creationId xmlns:a16="http://schemas.microsoft.com/office/drawing/2014/main" id="{496C7E2B-F33E-44E6-B5C8-D1E165A962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51675471"/>
      </p:ext>
    </p:extLst>
  </p:cSld>
  <p:clrMapOvr>
    <a:masterClrMapping/>
  </p:clrMapOvr>
  <mc:AlternateContent xmlns:mc="http://schemas.openxmlformats.org/markup-compatibility/2006" xmlns:p14="http://schemas.microsoft.com/office/powerpoint/2010/main">
    <mc:Choice Requires="p14">
      <p:transition spd="slow" p14:dur="2000" advTm="22877"/>
    </mc:Choice>
    <mc:Fallback xmlns="">
      <p:transition spd="slow" advTm="22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00"/>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C78C2-B85E-40F7-8304-1AA7580C096F}"/>
              </a:ext>
            </a:extLst>
          </p:cNvPr>
          <p:cNvSpPr>
            <a:spLocks noGrp="1"/>
          </p:cNvSpPr>
          <p:nvPr>
            <p:ph type="title"/>
          </p:nvPr>
        </p:nvSpPr>
        <p:spPr/>
        <p:txBody>
          <a:bodyPr/>
          <a:lstStyle/>
          <a:p>
            <a:pPr algn="ctr"/>
            <a:r>
              <a:rPr lang="en-GB" b="1" i="1" dirty="0">
                <a:latin typeface="Ubuntu"/>
              </a:rPr>
              <a:t>What about...?</a:t>
            </a:r>
          </a:p>
        </p:txBody>
      </p:sp>
      <p:sp>
        <p:nvSpPr>
          <p:cNvPr id="3" name="Content Placeholder 2">
            <a:extLst>
              <a:ext uri="{FF2B5EF4-FFF2-40B4-BE49-F238E27FC236}">
                <a16:creationId xmlns:a16="http://schemas.microsoft.com/office/drawing/2014/main" id="{A461E6EE-F848-4AC8-A872-492798954112}"/>
              </a:ext>
            </a:extLst>
          </p:cNvPr>
          <p:cNvSpPr>
            <a:spLocks noGrp="1"/>
          </p:cNvSpPr>
          <p:nvPr>
            <p:ph idx="1"/>
          </p:nvPr>
        </p:nvSpPr>
        <p:spPr>
          <a:xfrm>
            <a:off x="838200" y="1690688"/>
            <a:ext cx="10515600" cy="4486275"/>
          </a:xfrm>
        </p:spPr>
        <p:txBody>
          <a:bodyPr anchor="ctr">
            <a:normAutofit/>
          </a:bodyPr>
          <a:lstStyle/>
          <a:p>
            <a:r>
              <a:rPr lang="en-GB" sz="3000" dirty="0">
                <a:latin typeface="Ubuntu"/>
              </a:rPr>
              <a:t>The children and young people, who live separately from their families, or whose families are overwhelmed by dealing with more pressing concerns? </a:t>
            </a:r>
          </a:p>
          <a:p>
            <a:r>
              <a:rPr lang="en-GB" sz="3000" dirty="0">
                <a:latin typeface="Ubuntu"/>
              </a:rPr>
              <a:t>Those who find themselves surrounded by adults who are not responsive, people who have forgotten (or perhaps never knew) how to play? </a:t>
            </a:r>
          </a:p>
          <a:p>
            <a:r>
              <a:rPr lang="en-GB" sz="3000" dirty="0">
                <a:latin typeface="Ubuntu"/>
              </a:rPr>
              <a:t>What happens to the young people who enter adulthood never having experienced nature in this way? </a:t>
            </a:r>
          </a:p>
          <a:p>
            <a:r>
              <a:rPr lang="en-GB" sz="3000" dirty="0">
                <a:latin typeface="Ubuntu"/>
              </a:rPr>
              <a:t>Who helps them to discover the wonder and then keep it bright? </a:t>
            </a:r>
          </a:p>
        </p:txBody>
      </p:sp>
      <p:pic>
        <p:nvPicPr>
          <p:cNvPr id="6" name="Audio 5">
            <a:hlinkClick r:id="" action="ppaction://media"/>
            <a:extLst>
              <a:ext uri="{FF2B5EF4-FFF2-40B4-BE49-F238E27FC236}">
                <a16:creationId xmlns:a16="http://schemas.microsoft.com/office/drawing/2014/main" id="{4CB37DEC-6B6D-4C66-9E75-5372A53BA1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10971771"/>
      </p:ext>
    </p:extLst>
  </p:cSld>
  <p:clrMapOvr>
    <a:masterClrMapping/>
  </p:clrMapOvr>
  <mc:AlternateContent xmlns:mc="http://schemas.openxmlformats.org/markup-compatibility/2006" xmlns:p14="http://schemas.microsoft.com/office/powerpoint/2010/main">
    <mc:Choice Requires="p14">
      <p:transition spd="slow" p14:dur="2000" advTm="83089"/>
    </mc:Choice>
    <mc:Fallback xmlns="">
      <p:transition spd="slow" advTm="83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00"/>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C78C2-B85E-40F7-8304-1AA7580C096F}"/>
              </a:ext>
            </a:extLst>
          </p:cNvPr>
          <p:cNvSpPr>
            <a:spLocks noGrp="1"/>
          </p:cNvSpPr>
          <p:nvPr>
            <p:ph type="title"/>
          </p:nvPr>
        </p:nvSpPr>
        <p:spPr>
          <a:xfrm>
            <a:off x="838200" y="365126"/>
            <a:ext cx="10515600" cy="908504"/>
          </a:xfrm>
        </p:spPr>
        <p:txBody>
          <a:bodyPr/>
          <a:lstStyle/>
          <a:p>
            <a:pPr algn="ctr"/>
            <a:r>
              <a:rPr lang="en-GB" sz="4400" b="1" dirty="0">
                <a:effectLst/>
                <a:latin typeface="Calibri" panose="020F0502020204030204" pitchFamily="34" charset="0"/>
                <a:ea typeface="Times New Roman" panose="02020603050405020304" pitchFamily="18" charset="0"/>
                <a:cs typeface="Times New Roman" panose="02020603050405020304" pitchFamily="18" charset="0"/>
              </a:rPr>
              <a:t>A transdisciplinary, storied approach </a:t>
            </a:r>
            <a:endParaRPr lang="en-GB" b="1" dirty="0"/>
          </a:p>
        </p:txBody>
      </p:sp>
      <p:sp>
        <p:nvSpPr>
          <p:cNvPr id="3" name="Content Placeholder 2">
            <a:extLst>
              <a:ext uri="{FF2B5EF4-FFF2-40B4-BE49-F238E27FC236}">
                <a16:creationId xmlns:a16="http://schemas.microsoft.com/office/drawing/2014/main" id="{A461E6EE-F848-4AC8-A872-492798954112}"/>
              </a:ext>
            </a:extLst>
          </p:cNvPr>
          <p:cNvSpPr>
            <a:spLocks noGrp="1"/>
          </p:cNvSpPr>
          <p:nvPr>
            <p:ph idx="1"/>
          </p:nvPr>
        </p:nvSpPr>
        <p:spPr>
          <a:xfrm>
            <a:off x="429986" y="1273630"/>
            <a:ext cx="11332027" cy="5453742"/>
          </a:xfrm>
        </p:spPr>
        <p:txBody>
          <a:bodyPr anchor="ctr">
            <a:noAutofit/>
          </a:bodyPr>
          <a:lstStyle/>
          <a:p>
            <a:pPr marL="0" indent="0">
              <a:buNone/>
            </a:pPr>
            <a:r>
              <a:rPr lang="en-GB" sz="3000" dirty="0">
                <a:latin typeface="Ubuntu"/>
              </a:rPr>
              <a:t>My research uses a transdisciplinary approach and creative story-based methodology (Hayes and Prince, 2018). </a:t>
            </a:r>
          </a:p>
          <a:p>
            <a:pPr marL="0" indent="0">
              <a:buNone/>
            </a:pPr>
            <a:r>
              <a:rPr lang="en-GB" sz="3000" dirty="0">
                <a:latin typeface="Ubuntu"/>
              </a:rPr>
              <a:t>A transdisciplinary approach thrives on creativity, on looking at, and thinking about things in a different way, with the purpose of doing things differently. </a:t>
            </a:r>
          </a:p>
          <a:p>
            <a:pPr marL="0" indent="0">
              <a:buNone/>
            </a:pPr>
            <a:r>
              <a:rPr lang="en-GB" sz="3000" dirty="0">
                <a:latin typeface="Ubuntu"/>
              </a:rPr>
              <a:t>My work has included the publication of professional guidance on how to work effectively in the outdoors with young people identified as having special educational needs and/or disabilities (Hayes, et al, 2016). </a:t>
            </a:r>
          </a:p>
          <a:p>
            <a:pPr marL="0" indent="0">
              <a:buNone/>
            </a:pPr>
            <a:r>
              <a:rPr lang="en-GB" sz="3000" dirty="0">
                <a:latin typeface="Ubuntu"/>
              </a:rPr>
              <a:t>I embrace autoethnography </a:t>
            </a:r>
          </a:p>
          <a:p>
            <a:pPr marL="0" indent="0">
              <a:buNone/>
            </a:pPr>
            <a:r>
              <a:rPr lang="en-GB" sz="3000" dirty="0">
                <a:latin typeface="Ubuntu"/>
              </a:rPr>
              <a:t>I’m inspired by Ronald J. Pelias and by Ursula Le Guin (and others) </a:t>
            </a:r>
          </a:p>
        </p:txBody>
      </p:sp>
      <p:pic>
        <p:nvPicPr>
          <p:cNvPr id="6" name="Audio 5">
            <a:hlinkClick r:id="" action="ppaction://media"/>
            <a:extLst>
              <a:ext uri="{FF2B5EF4-FFF2-40B4-BE49-F238E27FC236}">
                <a16:creationId xmlns:a16="http://schemas.microsoft.com/office/drawing/2014/main" id="{CF478DCE-7890-4F2F-9504-5DDA632BFA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65879114"/>
      </p:ext>
    </p:extLst>
  </p:cSld>
  <p:clrMapOvr>
    <a:masterClrMapping/>
  </p:clrMapOvr>
  <mc:AlternateContent xmlns:mc="http://schemas.openxmlformats.org/markup-compatibility/2006" xmlns:p14="http://schemas.microsoft.com/office/powerpoint/2010/main">
    <mc:Choice Requires="p14">
      <p:transition spd="slow" p14:dur="2000" advTm="76794"/>
    </mc:Choice>
    <mc:Fallback xmlns="">
      <p:transition spd="slow" advTm="76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25000"/>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C78C2-B85E-40F7-8304-1AA7580C096F}"/>
              </a:ext>
            </a:extLst>
          </p:cNvPr>
          <p:cNvSpPr>
            <a:spLocks noGrp="1"/>
          </p:cNvSpPr>
          <p:nvPr>
            <p:ph type="title"/>
          </p:nvPr>
        </p:nvSpPr>
        <p:spPr/>
        <p:txBody>
          <a:bodyPr/>
          <a:lstStyle/>
          <a:p>
            <a:pPr algn="ctr"/>
            <a:r>
              <a:rPr lang="en-GB" b="1" dirty="0">
                <a:latin typeface="Ubuntu"/>
              </a:rPr>
              <a:t>Wind Dancer...</a:t>
            </a:r>
          </a:p>
        </p:txBody>
      </p:sp>
      <p:sp>
        <p:nvSpPr>
          <p:cNvPr id="3" name="Content Placeholder 2">
            <a:extLst>
              <a:ext uri="{FF2B5EF4-FFF2-40B4-BE49-F238E27FC236}">
                <a16:creationId xmlns:a16="http://schemas.microsoft.com/office/drawing/2014/main" id="{A461E6EE-F848-4AC8-A872-492798954112}"/>
              </a:ext>
            </a:extLst>
          </p:cNvPr>
          <p:cNvSpPr>
            <a:spLocks noGrp="1"/>
          </p:cNvSpPr>
          <p:nvPr>
            <p:ph idx="1"/>
          </p:nvPr>
        </p:nvSpPr>
        <p:spPr>
          <a:xfrm>
            <a:off x="693964" y="1672771"/>
            <a:ext cx="10804071" cy="4820104"/>
          </a:xfrm>
        </p:spPr>
        <p:txBody>
          <a:bodyPr anchor="ctr">
            <a:normAutofit/>
          </a:bodyPr>
          <a:lstStyle/>
          <a:p>
            <a:pPr marL="0" indent="0">
              <a:lnSpc>
                <a:spcPct val="150000"/>
              </a:lnSpc>
              <a:spcBef>
                <a:spcPts val="600"/>
              </a:spcBef>
              <a:spcAft>
                <a:spcPts val="600"/>
              </a:spcAft>
              <a:buNone/>
            </a:pPr>
            <a:r>
              <a:rPr lang="en-GB" sz="3000" b="0" i="0" u="none" strike="noStrike" baseline="0" dirty="0">
                <a:solidFill>
                  <a:srgbClr val="000000"/>
                </a:solidFill>
                <a:latin typeface="Ubuntu"/>
              </a:rPr>
              <a:t>“</a:t>
            </a:r>
            <a:r>
              <a:rPr lang="en-GB" sz="3000" b="0" i="1" u="none" strike="noStrike" baseline="0" dirty="0">
                <a:solidFill>
                  <a:srgbClr val="000000"/>
                </a:solidFill>
                <a:latin typeface="Ubuntu"/>
              </a:rPr>
              <a:t>Come and sit down, I’ve told you three times… can’t have you dancing whilst others are busy doing things</a:t>
            </a:r>
            <a:r>
              <a:rPr lang="en-GB" sz="3000" b="0" i="0" u="none" strike="noStrike" baseline="0" dirty="0">
                <a:solidFill>
                  <a:srgbClr val="000000"/>
                </a:solidFill>
                <a:latin typeface="Ubuntu"/>
              </a:rPr>
              <a:t>.” Hearing the words of the teacher, I look to see the cause for concern. One of the boys is slowly turning circles in the middle of the path. He is wearing his coat as a cape over his shoulders, his arms extended, face turned towards the sky. Mesmerised, I watch...</a:t>
            </a:r>
          </a:p>
          <a:p>
            <a:pPr marL="0" indent="0" algn="r">
              <a:lnSpc>
                <a:spcPct val="110000"/>
              </a:lnSpc>
              <a:spcBef>
                <a:spcPts val="0"/>
              </a:spcBef>
              <a:spcAft>
                <a:spcPts val="600"/>
              </a:spcAft>
              <a:buNone/>
            </a:pPr>
            <a:r>
              <a:rPr lang="en-GB" sz="3000" dirty="0">
                <a:solidFill>
                  <a:srgbClr val="000000"/>
                </a:solidFill>
                <a:latin typeface="Ubuntu"/>
              </a:rPr>
              <a:t>(extract from Hayes, 2020</a:t>
            </a:r>
            <a:r>
              <a:rPr lang="en-GB" sz="2400" dirty="0">
                <a:solidFill>
                  <a:srgbClr val="000000"/>
                </a:solidFill>
                <a:latin typeface="Bookman Old Style" panose="02050604050505020204" pitchFamily="18" charset="0"/>
              </a:rPr>
              <a:t>)</a:t>
            </a:r>
            <a:endParaRPr lang="en-GB" dirty="0"/>
          </a:p>
        </p:txBody>
      </p:sp>
      <p:pic>
        <p:nvPicPr>
          <p:cNvPr id="6" name="Audio 5">
            <a:hlinkClick r:id="" action="ppaction://media"/>
            <a:extLst>
              <a:ext uri="{FF2B5EF4-FFF2-40B4-BE49-F238E27FC236}">
                <a16:creationId xmlns:a16="http://schemas.microsoft.com/office/drawing/2014/main" id="{23CE5E2A-51BA-45A5-912F-117CA697ED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pic>
        <p:nvPicPr>
          <p:cNvPr id="7" name="Windy Trees Blowing Stereo A3-www.FesliyanStudios.com">
            <a:hlinkClick r:id="" action="ppaction://media"/>
            <a:extLst>
              <a:ext uri="{FF2B5EF4-FFF2-40B4-BE49-F238E27FC236}">
                <a16:creationId xmlns:a16="http://schemas.microsoft.com/office/drawing/2014/main" id="{94FDCC36-C737-4AFA-AA57-9EA0971B5E6C}"/>
              </a:ext>
            </a:extLst>
          </p:cNvPr>
          <p:cNvPicPr>
            <a:picLocks noChangeAspect="1"/>
          </p:cNvPicPr>
          <p:nvPr>
            <a:audioFile r:link="rId4"/>
            <p:extLst>
              <p:ext uri="{DAA4B4D4-6D71-4841-9C94-3DE7FCFB9230}">
                <p14:media xmlns:p14="http://schemas.microsoft.com/office/powerpoint/2010/main" r:embed="rId3">
                  <p14:fade in="250" out="250"/>
                </p14:media>
              </p:ext>
            </p:extLst>
          </p:nvPr>
        </p:nvPicPr>
        <p:blipFill>
          <a:blip r:embed="rId8"/>
          <a:stretch>
            <a:fillRect/>
          </a:stretch>
        </p:blipFill>
        <p:spPr>
          <a:xfrm>
            <a:off x="11488737" y="5257234"/>
            <a:ext cx="487363" cy="487363"/>
          </a:xfrm>
          <a:prstGeom prst="rect">
            <a:avLst/>
          </a:prstGeom>
        </p:spPr>
      </p:pic>
    </p:spTree>
    <p:extLst>
      <p:ext uri="{BB962C8B-B14F-4D97-AF65-F5344CB8AC3E}">
        <p14:creationId xmlns:p14="http://schemas.microsoft.com/office/powerpoint/2010/main" val="1351407487"/>
      </p:ext>
    </p:extLst>
  </p:cSld>
  <p:clrMapOvr>
    <a:masterClrMapping/>
  </p:clrMapOvr>
  <mc:AlternateContent xmlns:mc="http://schemas.openxmlformats.org/markup-compatibility/2006" xmlns:p14="http://schemas.microsoft.com/office/powerpoint/2010/main">
    <mc:Choice Requires="p14">
      <p:transition spd="slow" p14:dur="2000" advTm="79186"/>
    </mc:Choice>
    <mc:Fallback xmlns="">
      <p:transition spd="slow" advTm="79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552" fill="hold"/>
                                        <p:tgtEl>
                                          <p:spTgt spid="7"/>
                                        </p:tgtEl>
                                      </p:cBhvr>
                                    </p:cmd>
                                  </p:childTnLst>
                                </p:cTn>
                              </p:par>
                            </p:childTnLst>
                          </p:cTn>
                        </p:par>
                        <p:par>
                          <p:cTn id="7" fill="hold">
                            <p:stCondLst>
                              <p:cond delay="39552"/>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059" objId="4"/>
        <p14:playEvt time="40649" objId="4"/>
        <p14:stopEvt time="76436" objId="4"/>
        <p14:playEvt time="76437"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00"/>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C78C2-B85E-40F7-8304-1AA7580C096F}"/>
              </a:ext>
            </a:extLst>
          </p:cNvPr>
          <p:cNvSpPr>
            <a:spLocks noGrp="1"/>
          </p:cNvSpPr>
          <p:nvPr>
            <p:ph type="title"/>
          </p:nvPr>
        </p:nvSpPr>
        <p:spPr/>
        <p:txBody>
          <a:bodyPr/>
          <a:lstStyle/>
          <a:p>
            <a:pPr algn="ctr"/>
            <a:r>
              <a:rPr lang="en-GB" b="1" dirty="0">
                <a:latin typeface="Ubuntu"/>
              </a:rPr>
              <a:t>Discussion</a:t>
            </a:r>
          </a:p>
        </p:txBody>
      </p:sp>
      <p:sp>
        <p:nvSpPr>
          <p:cNvPr id="3" name="Content Placeholder 2">
            <a:extLst>
              <a:ext uri="{FF2B5EF4-FFF2-40B4-BE49-F238E27FC236}">
                <a16:creationId xmlns:a16="http://schemas.microsoft.com/office/drawing/2014/main" id="{A461E6EE-F848-4AC8-A872-492798954112}"/>
              </a:ext>
            </a:extLst>
          </p:cNvPr>
          <p:cNvSpPr>
            <a:spLocks noGrp="1"/>
          </p:cNvSpPr>
          <p:nvPr>
            <p:ph idx="1"/>
          </p:nvPr>
        </p:nvSpPr>
        <p:spPr>
          <a:xfrm>
            <a:off x="620485" y="1469571"/>
            <a:ext cx="10951029" cy="5023304"/>
          </a:xfrm>
        </p:spPr>
        <p:txBody>
          <a:bodyPr>
            <a:normAutofit/>
          </a:bodyPr>
          <a:lstStyle/>
          <a:p>
            <a:pPr>
              <a:lnSpc>
                <a:spcPct val="150000"/>
              </a:lnSpc>
            </a:pPr>
            <a:r>
              <a:rPr lang="en-GB" sz="3000" dirty="0">
                <a:latin typeface="Ubuntu"/>
              </a:rPr>
              <a:t>Concerns about the weather</a:t>
            </a:r>
          </a:p>
          <a:p>
            <a:pPr>
              <a:lnSpc>
                <a:spcPct val="150000"/>
              </a:lnSpc>
            </a:pPr>
            <a:r>
              <a:rPr lang="en-GB" sz="3000" dirty="0">
                <a:latin typeface="Ubuntu"/>
              </a:rPr>
              <a:t>Struggles to find the ‘right’ person to sign off risk assessments</a:t>
            </a:r>
          </a:p>
          <a:p>
            <a:pPr>
              <a:lnSpc>
                <a:spcPct val="150000"/>
              </a:lnSpc>
            </a:pPr>
            <a:r>
              <a:rPr lang="en-GB" sz="3000" dirty="0">
                <a:latin typeface="Ubuntu"/>
              </a:rPr>
              <a:t>Preparation, Consent, Control</a:t>
            </a:r>
          </a:p>
          <a:p>
            <a:pPr marL="0" indent="0">
              <a:lnSpc>
                <a:spcPct val="150000"/>
              </a:lnSpc>
              <a:buNone/>
            </a:pPr>
            <a:r>
              <a:rPr lang="en-GB" sz="3000" i="1" dirty="0">
                <a:effectLst/>
                <a:latin typeface="Ubuntu"/>
                <a:ea typeface="Times New Roman" panose="02020603050405020304" pitchFamily="18" charset="0"/>
                <a:cs typeface="Calibri" panose="020F0502020204030204" pitchFamily="34" charset="0"/>
              </a:rPr>
              <a:t>When we did make it outdoors, it became apparent that most participants (adult and child alike) relaxed, for example, turning their faces to the sun and laughing about being like plants... </a:t>
            </a:r>
            <a:r>
              <a:rPr lang="en-GB" sz="3000" dirty="0">
                <a:effectLst/>
                <a:latin typeface="Ubuntu"/>
                <a:ea typeface="Times New Roman" panose="02020603050405020304" pitchFamily="18" charset="0"/>
                <a:cs typeface="Calibri" panose="020F0502020204030204" pitchFamily="34" charset="0"/>
              </a:rPr>
              <a:t>[fieldnotes] </a:t>
            </a:r>
            <a:endParaRPr lang="en-GB" sz="3000" i="1" dirty="0">
              <a:latin typeface="Ubuntu"/>
            </a:endParaRPr>
          </a:p>
          <a:p>
            <a:endParaRPr lang="en-GB" dirty="0"/>
          </a:p>
        </p:txBody>
      </p:sp>
      <p:pic>
        <p:nvPicPr>
          <p:cNvPr id="9" name="Audio 8">
            <a:hlinkClick r:id="" action="ppaction://media"/>
            <a:extLst>
              <a:ext uri="{FF2B5EF4-FFF2-40B4-BE49-F238E27FC236}">
                <a16:creationId xmlns:a16="http://schemas.microsoft.com/office/drawing/2014/main" id="{5E5959DE-C0A0-48C2-B2ED-DB64E5B061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47647703"/>
      </p:ext>
    </p:extLst>
  </p:cSld>
  <p:clrMapOvr>
    <a:masterClrMapping/>
  </p:clrMapOvr>
  <mc:AlternateContent xmlns:mc="http://schemas.openxmlformats.org/markup-compatibility/2006" xmlns:p14="http://schemas.microsoft.com/office/powerpoint/2010/main">
    <mc:Choice Requires="p14">
      <p:transition spd="slow" p14:dur="2000" advTm="148547"/>
    </mc:Choice>
    <mc:Fallback xmlns="">
      <p:transition spd="slow" advTm="148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C406-3A40-490A-93DE-8ED4C9137418}"/>
              </a:ext>
            </a:extLst>
          </p:cNvPr>
          <p:cNvSpPr>
            <a:spLocks noGrp="1"/>
          </p:cNvSpPr>
          <p:nvPr>
            <p:ph type="title"/>
          </p:nvPr>
        </p:nvSpPr>
        <p:spPr/>
        <p:txBody>
          <a:bodyPr/>
          <a:lstStyle/>
          <a:p>
            <a:pPr algn="ctr"/>
            <a:r>
              <a:rPr lang="en-GB" b="1" dirty="0">
                <a:latin typeface="Ubuntu"/>
              </a:rPr>
              <a:t>Final thoughts (for now...)</a:t>
            </a:r>
          </a:p>
        </p:txBody>
      </p:sp>
      <p:sp>
        <p:nvSpPr>
          <p:cNvPr id="3" name="Content Placeholder 2">
            <a:extLst>
              <a:ext uri="{FF2B5EF4-FFF2-40B4-BE49-F238E27FC236}">
                <a16:creationId xmlns:a16="http://schemas.microsoft.com/office/drawing/2014/main" id="{A74083E2-278D-4486-B2E2-D9DF230B230B}"/>
              </a:ext>
            </a:extLst>
          </p:cNvPr>
          <p:cNvSpPr>
            <a:spLocks noGrp="1"/>
          </p:cNvSpPr>
          <p:nvPr>
            <p:ph idx="1"/>
          </p:nvPr>
        </p:nvSpPr>
        <p:spPr>
          <a:xfrm>
            <a:off x="838200" y="1825624"/>
            <a:ext cx="10515600" cy="4460875"/>
          </a:xfrm>
        </p:spPr>
        <p:txBody>
          <a:bodyPr anchor="ctr">
            <a:normAutofit lnSpcReduction="10000"/>
          </a:bodyPr>
          <a:lstStyle/>
          <a:p>
            <a:pPr>
              <a:lnSpc>
                <a:spcPct val="150000"/>
              </a:lnSpc>
            </a:pPr>
            <a:r>
              <a:rPr lang="en-GB" sz="3000" dirty="0">
                <a:latin typeface="Ubuntu"/>
              </a:rPr>
              <a:t>Make time for reflective practice that acknowledges we are in a position of power </a:t>
            </a:r>
          </a:p>
          <a:p>
            <a:pPr>
              <a:lnSpc>
                <a:spcPct val="150000"/>
              </a:lnSpc>
            </a:pPr>
            <a:r>
              <a:rPr lang="en-GB" sz="3000" dirty="0">
                <a:latin typeface="Ubuntu"/>
              </a:rPr>
              <a:t>Our actions impact on others’ access to outdoor spaces</a:t>
            </a:r>
          </a:p>
          <a:p>
            <a:pPr>
              <a:lnSpc>
                <a:spcPct val="150000"/>
              </a:lnSpc>
            </a:pPr>
            <a:r>
              <a:rPr lang="en-GB" sz="3000" dirty="0">
                <a:effectLst/>
                <a:latin typeface="Ubuntu"/>
                <a:ea typeface="Times New Roman" panose="02020603050405020304" pitchFamily="18" charset="0"/>
                <a:cs typeface="Calibri" panose="020F0502020204030204" pitchFamily="34" charset="0"/>
              </a:rPr>
              <a:t>enable playfulness, spontaneity, freedom, space, creativity and imagination</a:t>
            </a:r>
          </a:p>
          <a:p>
            <a:pPr>
              <a:lnSpc>
                <a:spcPct val="150000"/>
              </a:lnSpc>
            </a:pPr>
            <a:r>
              <a:rPr lang="en-GB" sz="3000" dirty="0">
                <a:latin typeface="Ubuntu"/>
                <a:ea typeface="Times New Roman" panose="02020603050405020304" pitchFamily="18" charset="0"/>
                <a:cs typeface="Calibri" panose="020F0502020204030204" pitchFamily="34" charset="0"/>
              </a:rPr>
              <a:t>Find </a:t>
            </a:r>
            <a:r>
              <a:rPr lang="en-GB" sz="3000" dirty="0">
                <a:effectLst/>
                <a:latin typeface="Ubuntu"/>
                <a:ea typeface="Times New Roman" panose="02020603050405020304" pitchFamily="18" charset="0"/>
                <a:cs typeface="Calibri" panose="020F0502020204030204" pitchFamily="34" charset="0"/>
              </a:rPr>
              <a:t>space and time to dance in the wind, once in a while</a:t>
            </a:r>
            <a:endParaRPr lang="en-GB" sz="3000" dirty="0">
              <a:latin typeface="Ubuntu"/>
            </a:endParaRPr>
          </a:p>
        </p:txBody>
      </p:sp>
      <p:pic>
        <p:nvPicPr>
          <p:cNvPr id="5" name="Audio 4">
            <a:hlinkClick r:id="" action="ppaction://media"/>
            <a:extLst>
              <a:ext uri="{FF2B5EF4-FFF2-40B4-BE49-F238E27FC236}">
                <a16:creationId xmlns:a16="http://schemas.microsoft.com/office/drawing/2014/main" id="{2869E140-5FD3-44ED-9CA6-C6F9893FEF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86156353"/>
      </p:ext>
    </p:extLst>
  </p:cSld>
  <p:clrMapOvr>
    <a:masterClrMapping/>
  </p:clrMapOvr>
  <mc:AlternateContent xmlns:mc="http://schemas.openxmlformats.org/markup-compatibility/2006" xmlns:p14="http://schemas.microsoft.com/office/powerpoint/2010/main">
    <mc:Choice Requires="p14">
      <p:transition spd="slow" p14:dur="2000" advTm="95511"/>
    </mc:Choice>
    <mc:Fallback xmlns="">
      <p:transition spd="slow" advTm="95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TotalTime>
  <Words>491</Words>
  <Application>Microsoft Office PowerPoint</Application>
  <PresentationFormat>Widescreen</PresentationFormat>
  <Paragraphs>40</Paragraphs>
  <Slides>7</Slides>
  <Notes>7</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Bookman Old Style</vt:lpstr>
      <vt:lpstr>Calibri</vt:lpstr>
      <vt:lpstr>Calibri Light</vt:lpstr>
      <vt:lpstr>Ubuntu</vt:lpstr>
      <vt:lpstr>Office Theme</vt:lpstr>
      <vt:lpstr>Wandering on the margins    supporting young people to experience nature through the companionship of a responsive adult</vt:lpstr>
      <vt:lpstr>In 1956 Rachel Carson urged parents to take their children outside... </vt:lpstr>
      <vt:lpstr>What about...?</vt:lpstr>
      <vt:lpstr>A transdisciplinary, storied approach </vt:lpstr>
      <vt:lpstr>Wind Dancer...</vt:lpstr>
      <vt:lpstr>Discussion</vt:lpstr>
      <vt:lpstr>Final thoughts (for 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Wandering on the margins supporting young people to experience nature through the companionship of a responsive adult</dc:title>
  <dc:creator>Tracy Hayes</dc:creator>
  <cp:lastModifiedBy>Tracy Hayes</cp:lastModifiedBy>
  <cp:revision>2</cp:revision>
  <cp:lastPrinted>2021-08-26T16:29:11Z</cp:lastPrinted>
  <dcterms:created xsi:type="dcterms:W3CDTF">2021-08-13T09:55:36Z</dcterms:created>
  <dcterms:modified xsi:type="dcterms:W3CDTF">2021-08-31T08:57:58Z</dcterms:modified>
</cp:coreProperties>
</file>